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21383625" cy="30275213"/>
  <p:notesSz cx="9144000" cy="6858000"/>
  <p:defaultTextStyle>
    <a:defPPr>
      <a:defRPr lang="fr-FR"/>
    </a:defPPr>
    <a:lvl1pPr marL="0" algn="l" defTabSz="2951399" rtl="0" eaLnBrk="1" latinLnBrk="0" hangingPunct="1">
      <a:defRPr sz="5803" kern="1200">
        <a:solidFill>
          <a:schemeClr val="tx1"/>
        </a:solidFill>
        <a:latin typeface="+mn-lt"/>
        <a:ea typeface="+mn-ea"/>
        <a:cs typeface="+mn-cs"/>
      </a:defRPr>
    </a:lvl1pPr>
    <a:lvl2pPr marL="1475699" algn="l" defTabSz="2951399" rtl="0" eaLnBrk="1" latinLnBrk="0" hangingPunct="1">
      <a:defRPr sz="5803" kern="1200">
        <a:solidFill>
          <a:schemeClr val="tx1"/>
        </a:solidFill>
        <a:latin typeface="+mn-lt"/>
        <a:ea typeface="+mn-ea"/>
        <a:cs typeface="+mn-cs"/>
      </a:defRPr>
    </a:lvl2pPr>
    <a:lvl3pPr marL="2951399" algn="l" defTabSz="2951399" rtl="0" eaLnBrk="1" latinLnBrk="0" hangingPunct="1">
      <a:defRPr sz="5803" kern="1200">
        <a:solidFill>
          <a:schemeClr val="tx1"/>
        </a:solidFill>
        <a:latin typeface="+mn-lt"/>
        <a:ea typeface="+mn-ea"/>
        <a:cs typeface="+mn-cs"/>
      </a:defRPr>
    </a:lvl3pPr>
    <a:lvl4pPr marL="4427098" algn="l" defTabSz="2951399" rtl="0" eaLnBrk="1" latinLnBrk="0" hangingPunct="1">
      <a:defRPr sz="5803" kern="1200">
        <a:solidFill>
          <a:schemeClr val="tx1"/>
        </a:solidFill>
        <a:latin typeface="+mn-lt"/>
        <a:ea typeface="+mn-ea"/>
        <a:cs typeface="+mn-cs"/>
      </a:defRPr>
    </a:lvl4pPr>
    <a:lvl5pPr marL="5902798" algn="l" defTabSz="2951399" rtl="0" eaLnBrk="1" latinLnBrk="0" hangingPunct="1">
      <a:defRPr sz="5803" kern="1200">
        <a:solidFill>
          <a:schemeClr val="tx1"/>
        </a:solidFill>
        <a:latin typeface="+mn-lt"/>
        <a:ea typeface="+mn-ea"/>
        <a:cs typeface="+mn-cs"/>
      </a:defRPr>
    </a:lvl5pPr>
    <a:lvl6pPr marL="7378497" algn="l" defTabSz="2951399" rtl="0" eaLnBrk="1" latinLnBrk="0" hangingPunct="1">
      <a:defRPr sz="5803" kern="1200">
        <a:solidFill>
          <a:schemeClr val="tx1"/>
        </a:solidFill>
        <a:latin typeface="+mn-lt"/>
        <a:ea typeface="+mn-ea"/>
        <a:cs typeface="+mn-cs"/>
      </a:defRPr>
    </a:lvl6pPr>
    <a:lvl7pPr marL="8854197" algn="l" defTabSz="2951399" rtl="0" eaLnBrk="1" latinLnBrk="0" hangingPunct="1">
      <a:defRPr sz="5803" kern="1200">
        <a:solidFill>
          <a:schemeClr val="tx1"/>
        </a:solidFill>
        <a:latin typeface="+mn-lt"/>
        <a:ea typeface="+mn-ea"/>
        <a:cs typeface="+mn-cs"/>
      </a:defRPr>
    </a:lvl7pPr>
    <a:lvl8pPr marL="10329896" algn="l" defTabSz="2951399" rtl="0" eaLnBrk="1" latinLnBrk="0" hangingPunct="1">
      <a:defRPr sz="5803" kern="1200">
        <a:solidFill>
          <a:schemeClr val="tx1"/>
        </a:solidFill>
        <a:latin typeface="+mn-lt"/>
        <a:ea typeface="+mn-ea"/>
        <a:cs typeface="+mn-cs"/>
      </a:defRPr>
    </a:lvl8pPr>
    <a:lvl9pPr marL="11805596" algn="l" defTabSz="2951399" rtl="0" eaLnBrk="1" latinLnBrk="0" hangingPunct="1">
      <a:defRPr sz="580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6" userDrawn="1">
          <p15:clr>
            <a:srgbClr val="A4A3A4"/>
          </p15:clr>
        </p15:guide>
        <p15:guide id="2" orient="horz" pos="5487" userDrawn="1">
          <p15:clr>
            <a:srgbClr val="A4A3A4"/>
          </p15:clr>
        </p15:guide>
        <p15:guide id="3" orient="horz" pos="685" userDrawn="1">
          <p15:clr>
            <a:srgbClr val="A4A3A4"/>
          </p15:clr>
        </p15:guide>
        <p15:guide id="4" orient="horz" pos="16528" userDrawn="1">
          <p15:clr>
            <a:srgbClr val="A4A3A4"/>
          </p15:clr>
        </p15:guide>
        <p15:guide id="5" orient="horz" pos="16290" userDrawn="1">
          <p15:clr>
            <a:srgbClr val="A4A3A4"/>
          </p15:clr>
        </p15:guide>
        <p15:guide id="6" orient="horz" pos="18312" userDrawn="1">
          <p15:clr>
            <a:srgbClr val="A4A3A4"/>
          </p15:clr>
        </p15:guide>
        <p15:guide id="7" orient="horz" pos="3894" userDrawn="1">
          <p15:clr>
            <a:srgbClr val="A4A3A4"/>
          </p15:clr>
        </p15:guide>
        <p15:guide id="8" orient="horz" pos="8801" userDrawn="1">
          <p15:clr>
            <a:srgbClr val="A4A3A4"/>
          </p15:clr>
        </p15:guide>
        <p15:guide id="9" orient="horz" pos="10813" userDrawn="1">
          <p15:clr>
            <a:srgbClr val="A4A3A4"/>
          </p15:clr>
        </p15:guide>
        <p15:guide id="10" orient="horz" pos="13155" userDrawn="1">
          <p15:clr>
            <a:srgbClr val="A4A3A4"/>
          </p15:clr>
        </p15:guide>
        <p15:guide id="11" orient="horz" pos="17774" userDrawn="1">
          <p15:clr>
            <a:srgbClr val="A4A3A4"/>
          </p15:clr>
        </p15:guide>
        <p15:guide id="12" pos="6735" userDrawn="1">
          <p15:clr>
            <a:srgbClr val="A4A3A4"/>
          </p15:clr>
        </p15:guide>
        <p15:guide id="13" pos="682" userDrawn="1">
          <p15:clr>
            <a:srgbClr val="A4A3A4"/>
          </p15:clr>
        </p15:guide>
        <p15:guide id="14" pos="13024" userDrawn="1">
          <p15:clr>
            <a:srgbClr val="A4A3A4"/>
          </p15:clr>
        </p15:guide>
        <p15:guide id="15" pos="12722" userDrawn="1">
          <p15:clr>
            <a:srgbClr val="A4A3A4"/>
          </p15:clr>
        </p15:guide>
        <p15:guide id="16" pos="8079" userDrawn="1">
          <p15:clr>
            <a:srgbClr val="A4A3A4"/>
          </p15:clr>
        </p15:guide>
        <p15:guide id="17" pos="8627" userDrawn="1">
          <p15:clr>
            <a:srgbClr val="A4A3A4"/>
          </p15:clr>
        </p15:guide>
        <p15:guide id="18" pos="5135" userDrawn="1">
          <p15:clr>
            <a:srgbClr val="A4A3A4"/>
          </p15:clr>
        </p15:guide>
        <p15:guide id="19" pos="31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09"/>
    <p:restoredTop sz="93867" autoAdjust="0"/>
  </p:normalViewPr>
  <p:slideViewPr>
    <p:cSldViewPr showGuides="1">
      <p:cViewPr>
        <p:scale>
          <a:sx n="33" d="100"/>
          <a:sy n="33" d="100"/>
        </p:scale>
        <p:origin x="764" y="-3240"/>
      </p:cViewPr>
      <p:guideLst>
        <p:guide orient="horz" pos="9536"/>
        <p:guide orient="horz" pos="5487"/>
        <p:guide orient="horz" pos="685"/>
        <p:guide orient="horz" pos="16528"/>
        <p:guide orient="horz" pos="16290"/>
        <p:guide orient="horz" pos="18312"/>
        <p:guide orient="horz" pos="3894"/>
        <p:guide orient="horz" pos="8801"/>
        <p:guide orient="horz" pos="10813"/>
        <p:guide orient="horz" pos="13155"/>
        <p:guide orient="horz" pos="17774"/>
        <p:guide pos="6735"/>
        <p:guide pos="682"/>
        <p:guide pos="13024"/>
        <p:guide pos="12722"/>
        <p:guide pos="8079"/>
        <p:guide pos="8627"/>
        <p:guide pos="5135"/>
        <p:guide pos="31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50710-B8B7-4D8F-BDE7-5C763412CDFD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663950" y="514350"/>
            <a:ext cx="18161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06ACB-0641-497D-A6F6-17171FCA9B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5976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951399" rtl="0" eaLnBrk="1" latinLnBrk="0" hangingPunct="1">
      <a:defRPr sz="3802" kern="1200">
        <a:solidFill>
          <a:schemeClr val="tx1"/>
        </a:solidFill>
        <a:latin typeface="+mn-lt"/>
        <a:ea typeface="+mn-ea"/>
        <a:cs typeface="+mn-cs"/>
      </a:defRPr>
    </a:lvl1pPr>
    <a:lvl2pPr marL="1475699" algn="l" defTabSz="2951399" rtl="0" eaLnBrk="1" latinLnBrk="0" hangingPunct="1">
      <a:defRPr sz="3802" kern="1200">
        <a:solidFill>
          <a:schemeClr val="tx1"/>
        </a:solidFill>
        <a:latin typeface="+mn-lt"/>
        <a:ea typeface="+mn-ea"/>
        <a:cs typeface="+mn-cs"/>
      </a:defRPr>
    </a:lvl2pPr>
    <a:lvl3pPr marL="2951399" algn="l" defTabSz="2951399" rtl="0" eaLnBrk="1" latinLnBrk="0" hangingPunct="1">
      <a:defRPr sz="3802" kern="1200">
        <a:solidFill>
          <a:schemeClr val="tx1"/>
        </a:solidFill>
        <a:latin typeface="+mn-lt"/>
        <a:ea typeface="+mn-ea"/>
        <a:cs typeface="+mn-cs"/>
      </a:defRPr>
    </a:lvl3pPr>
    <a:lvl4pPr marL="4427098" algn="l" defTabSz="2951399" rtl="0" eaLnBrk="1" latinLnBrk="0" hangingPunct="1">
      <a:defRPr sz="3802" kern="1200">
        <a:solidFill>
          <a:schemeClr val="tx1"/>
        </a:solidFill>
        <a:latin typeface="+mn-lt"/>
        <a:ea typeface="+mn-ea"/>
        <a:cs typeface="+mn-cs"/>
      </a:defRPr>
    </a:lvl4pPr>
    <a:lvl5pPr marL="5902798" algn="l" defTabSz="2951399" rtl="0" eaLnBrk="1" latinLnBrk="0" hangingPunct="1">
      <a:defRPr sz="3802" kern="1200">
        <a:solidFill>
          <a:schemeClr val="tx1"/>
        </a:solidFill>
        <a:latin typeface="+mn-lt"/>
        <a:ea typeface="+mn-ea"/>
        <a:cs typeface="+mn-cs"/>
      </a:defRPr>
    </a:lvl5pPr>
    <a:lvl6pPr marL="7378497" algn="l" defTabSz="2951399" rtl="0" eaLnBrk="1" latinLnBrk="0" hangingPunct="1">
      <a:defRPr sz="3802" kern="1200">
        <a:solidFill>
          <a:schemeClr val="tx1"/>
        </a:solidFill>
        <a:latin typeface="+mn-lt"/>
        <a:ea typeface="+mn-ea"/>
        <a:cs typeface="+mn-cs"/>
      </a:defRPr>
    </a:lvl6pPr>
    <a:lvl7pPr marL="8854197" algn="l" defTabSz="2951399" rtl="0" eaLnBrk="1" latinLnBrk="0" hangingPunct="1">
      <a:defRPr sz="3802" kern="1200">
        <a:solidFill>
          <a:schemeClr val="tx1"/>
        </a:solidFill>
        <a:latin typeface="+mn-lt"/>
        <a:ea typeface="+mn-ea"/>
        <a:cs typeface="+mn-cs"/>
      </a:defRPr>
    </a:lvl7pPr>
    <a:lvl8pPr marL="10329896" algn="l" defTabSz="2951399" rtl="0" eaLnBrk="1" latinLnBrk="0" hangingPunct="1">
      <a:defRPr sz="3802" kern="1200">
        <a:solidFill>
          <a:schemeClr val="tx1"/>
        </a:solidFill>
        <a:latin typeface="+mn-lt"/>
        <a:ea typeface="+mn-ea"/>
        <a:cs typeface="+mn-cs"/>
      </a:defRPr>
    </a:lvl8pPr>
    <a:lvl9pPr marL="11805596" algn="l" defTabSz="2951399" rtl="0" eaLnBrk="1" latinLnBrk="0" hangingPunct="1">
      <a:defRPr sz="380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_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8876283" y="6074748"/>
            <a:ext cx="11320069" cy="7351324"/>
          </a:xfrm>
        </p:spPr>
        <p:txBody>
          <a:bodyPr/>
          <a:lstStyle/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39A1C3E-845E-4E32-907C-911C287466A0}" type="datetime1">
              <a:rPr lang="fr-FR" smtClean="0"/>
              <a:t>11/03/2019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40BB21B-9BEF-40D7-A347-5FAA069EF9D6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76285" y="1900045"/>
            <a:ext cx="11320069" cy="3243231"/>
          </a:xfrm>
        </p:spPr>
        <p:txBody>
          <a:bodyPr/>
          <a:lstStyle>
            <a:lvl1pPr>
              <a:spcAft>
                <a:spcPts val="0"/>
              </a:spcAft>
              <a:defRPr sz="6199" b="1">
                <a:solidFill>
                  <a:schemeClr val="bg1"/>
                </a:solidFill>
              </a:defRPr>
            </a:lvl1pPr>
            <a:lvl2pPr>
              <a:spcAft>
                <a:spcPts val="0"/>
              </a:spcAft>
              <a:defRPr sz="4199" b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lvl="1"/>
            <a:r>
              <a:rPr lang="fr-FR" dirty="0"/>
              <a:t>Sous-titre</a:t>
            </a:r>
          </a:p>
        </p:txBody>
      </p:sp>
      <p:sp>
        <p:nvSpPr>
          <p:cNvPr id="10" name="Espace réservé pour une image  10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5066548" y="6181535"/>
            <a:ext cx="3085642" cy="3091880"/>
          </a:xfrm>
        </p:spPr>
        <p:txBody>
          <a:bodyPr tIns="360000" anchor="ctr" anchorCtr="0"/>
          <a:lstStyle>
            <a:lvl1pPr marL="0" marR="0" indent="0" algn="ctr" defTabSz="18285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Visuel</a:t>
            </a:r>
          </a:p>
        </p:txBody>
      </p:sp>
      <p:sp>
        <p:nvSpPr>
          <p:cNvPr id="13" name="Espace réservé pour une image  10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5066548" y="13971220"/>
            <a:ext cx="3085642" cy="3091880"/>
          </a:xfrm>
        </p:spPr>
        <p:txBody>
          <a:bodyPr tIns="360000" anchor="ctr" anchorCtr="0"/>
          <a:lstStyle>
            <a:lvl1pPr marL="0" marR="0" indent="0" algn="ctr" defTabSz="18285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Visuel</a:t>
            </a:r>
          </a:p>
        </p:txBody>
      </p:sp>
      <p:sp>
        <p:nvSpPr>
          <p:cNvPr id="14" name="Espace réservé pour une image  10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5066548" y="20883731"/>
            <a:ext cx="3085642" cy="3091880"/>
          </a:xfrm>
        </p:spPr>
        <p:txBody>
          <a:bodyPr tIns="360000" anchor="ctr" anchorCtr="0"/>
          <a:lstStyle>
            <a:lvl1pPr marL="0" marR="0" indent="0" algn="ctr" defTabSz="18285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Visuel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idx="18" hasCustomPrompt="1"/>
          </p:nvPr>
        </p:nvSpPr>
        <p:spPr bwMode="gray">
          <a:xfrm>
            <a:off x="8876280" y="13868247"/>
            <a:ext cx="11320071" cy="6702678"/>
          </a:xfrm>
        </p:spPr>
        <p:txBody>
          <a:bodyPr/>
          <a:lstStyle/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16" name="Espace réservé du contenu 2"/>
          <p:cNvSpPr>
            <a:spLocks noGrp="1"/>
          </p:cNvSpPr>
          <p:nvPr>
            <p:ph idx="19" hasCustomPrompt="1"/>
          </p:nvPr>
        </p:nvSpPr>
        <p:spPr bwMode="gray">
          <a:xfrm>
            <a:off x="8876280" y="20759831"/>
            <a:ext cx="11320071" cy="7351324"/>
          </a:xfrm>
        </p:spPr>
        <p:txBody>
          <a:bodyPr/>
          <a:lstStyle/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18" name="Espace réservé pour une image  10"/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1079840" y="9922434"/>
            <a:ext cx="3059546" cy="1585580"/>
          </a:xfrm>
        </p:spPr>
        <p:txBody>
          <a:bodyPr tIns="0" anchor="ctr" anchorCtr="0"/>
          <a:lstStyle>
            <a:lvl1pPr marL="0" marR="0" indent="0" algn="ctr" defTabSz="18285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logotype</a:t>
            </a:r>
          </a:p>
        </p:txBody>
      </p:sp>
      <p:sp>
        <p:nvSpPr>
          <p:cNvPr id="19" name="Espace réservé pour une image  10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1079840" y="15570084"/>
            <a:ext cx="3059546" cy="1585580"/>
          </a:xfrm>
        </p:spPr>
        <p:txBody>
          <a:bodyPr tIns="0" anchor="ctr" anchorCtr="0"/>
          <a:lstStyle>
            <a:lvl1pPr marL="0" marR="0" indent="0" algn="ctr" defTabSz="18285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logotype</a:t>
            </a:r>
          </a:p>
        </p:txBody>
      </p:sp>
      <p:sp>
        <p:nvSpPr>
          <p:cNvPr id="20" name="Espace réservé pour une image  10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1079840" y="18823974"/>
            <a:ext cx="3059546" cy="1585580"/>
          </a:xfrm>
        </p:spPr>
        <p:txBody>
          <a:bodyPr tIns="0" anchor="ctr" anchorCtr="0"/>
          <a:lstStyle>
            <a:lvl1pPr marL="0" marR="0" indent="0" algn="ctr" defTabSz="18285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logotype</a:t>
            </a:r>
          </a:p>
        </p:txBody>
      </p:sp>
      <p:sp>
        <p:nvSpPr>
          <p:cNvPr id="21" name="Espace réservé pour une image  10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1079840" y="17197029"/>
            <a:ext cx="3059546" cy="1585580"/>
          </a:xfrm>
        </p:spPr>
        <p:txBody>
          <a:bodyPr tIns="0" anchor="ctr" anchorCtr="0"/>
          <a:lstStyle>
            <a:lvl1pPr marL="0" marR="0" indent="0" algn="ctr" defTabSz="18285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logotype</a:t>
            </a:r>
          </a:p>
        </p:txBody>
      </p:sp>
      <p:sp>
        <p:nvSpPr>
          <p:cNvPr id="22" name="Espace réservé pour une image  10"/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1079840" y="20450919"/>
            <a:ext cx="3059546" cy="1585580"/>
          </a:xfrm>
        </p:spPr>
        <p:txBody>
          <a:bodyPr tIns="0" anchor="ctr" anchorCtr="0"/>
          <a:lstStyle>
            <a:lvl1pPr marL="0" marR="0" indent="0" algn="ctr" defTabSz="18285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logotype</a:t>
            </a:r>
          </a:p>
        </p:txBody>
      </p:sp>
      <p:sp>
        <p:nvSpPr>
          <p:cNvPr id="23" name="Espace réservé pour une image  10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1079840" y="22077864"/>
            <a:ext cx="3059546" cy="1585580"/>
          </a:xfrm>
        </p:spPr>
        <p:txBody>
          <a:bodyPr tIns="0" anchor="ctr" anchorCtr="0"/>
          <a:lstStyle>
            <a:lvl1pPr marL="0" marR="0" indent="0" algn="ctr" defTabSz="18285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logotype</a:t>
            </a:r>
          </a:p>
        </p:txBody>
      </p:sp>
      <p:sp>
        <p:nvSpPr>
          <p:cNvPr id="24" name="Espace réservé pour une image  10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1079840" y="23704809"/>
            <a:ext cx="3059546" cy="1585580"/>
          </a:xfrm>
        </p:spPr>
        <p:txBody>
          <a:bodyPr tIns="0" anchor="ctr" anchorCtr="0"/>
          <a:lstStyle>
            <a:lvl1pPr marL="0" marR="0" indent="0" algn="ctr" defTabSz="18285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logotype</a:t>
            </a:r>
          </a:p>
        </p:txBody>
      </p:sp>
      <p:sp>
        <p:nvSpPr>
          <p:cNvPr id="25" name="Espace réservé pour une image  10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1079840" y="25331754"/>
            <a:ext cx="3059546" cy="1585580"/>
          </a:xfrm>
        </p:spPr>
        <p:txBody>
          <a:bodyPr tIns="0" anchor="ctr" anchorCtr="0"/>
          <a:lstStyle>
            <a:lvl1pPr marL="0" marR="0" indent="0" algn="ctr" defTabSz="18285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logotype</a:t>
            </a:r>
          </a:p>
        </p:txBody>
      </p:sp>
      <p:sp>
        <p:nvSpPr>
          <p:cNvPr id="26" name="Espace réservé pour une image  10"/>
          <p:cNvSpPr>
            <a:spLocks noGrp="1"/>
          </p:cNvSpPr>
          <p:nvPr>
            <p:ph type="pic" sz="quarter" idx="28" hasCustomPrompt="1"/>
          </p:nvPr>
        </p:nvSpPr>
        <p:spPr bwMode="gray">
          <a:xfrm>
            <a:off x="1079840" y="26958695"/>
            <a:ext cx="3059546" cy="1585580"/>
          </a:xfrm>
        </p:spPr>
        <p:txBody>
          <a:bodyPr tIns="0" anchor="ctr" anchorCtr="0"/>
          <a:lstStyle>
            <a:lvl1pPr marL="0" marR="0" indent="0" algn="ctr" defTabSz="18285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logotype</a:t>
            </a:r>
          </a:p>
        </p:txBody>
      </p:sp>
      <p:sp>
        <p:nvSpPr>
          <p:cNvPr id="27" name="Espace réservé du contenu 2"/>
          <p:cNvSpPr>
            <a:spLocks noGrp="1"/>
          </p:cNvSpPr>
          <p:nvPr>
            <p:ph idx="29" hasCustomPrompt="1"/>
          </p:nvPr>
        </p:nvSpPr>
        <p:spPr bwMode="gray">
          <a:xfrm>
            <a:off x="1082515" y="9180467"/>
            <a:ext cx="3129539" cy="443731"/>
          </a:xfrm>
          <a:custGeom>
            <a:avLst/>
            <a:gdLst>
              <a:gd name="connsiteX0" fmla="*/ 0 w 6437263"/>
              <a:gd name="connsiteY0" fmla="*/ 0 h 4608512"/>
              <a:gd name="connsiteX1" fmla="*/ 0 w 6437263"/>
              <a:gd name="connsiteY1" fmla="*/ 0 h 4608512"/>
              <a:gd name="connsiteX2" fmla="*/ 6437263 w 6437263"/>
              <a:gd name="connsiteY2" fmla="*/ 0 h 4608512"/>
              <a:gd name="connsiteX3" fmla="*/ 6437263 w 6437263"/>
              <a:gd name="connsiteY3" fmla="*/ 0 h 4608512"/>
              <a:gd name="connsiteX4" fmla="*/ 6437263 w 6437263"/>
              <a:gd name="connsiteY4" fmla="*/ 4608512 h 4608512"/>
              <a:gd name="connsiteX5" fmla="*/ 6437263 w 6437263"/>
              <a:gd name="connsiteY5" fmla="*/ 4608512 h 4608512"/>
              <a:gd name="connsiteX6" fmla="*/ 0 w 6437263"/>
              <a:gd name="connsiteY6" fmla="*/ 4608512 h 4608512"/>
              <a:gd name="connsiteX7" fmla="*/ 0 w 6437263"/>
              <a:gd name="connsiteY7" fmla="*/ 4608512 h 4608512"/>
              <a:gd name="connsiteX8" fmla="*/ 0 w 6437263"/>
              <a:gd name="connsiteY8" fmla="*/ 0 h 4608512"/>
              <a:gd name="connsiteX0" fmla="*/ 0 w 6437263"/>
              <a:gd name="connsiteY0" fmla="*/ 4608512 h 4608512"/>
              <a:gd name="connsiteX1" fmla="*/ 0 w 6437263"/>
              <a:gd name="connsiteY1" fmla="*/ 4608512 h 4608512"/>
              <a:gd name="connsiteX2" fmla="*/ 0 w 6437263"/>
              <a:gd name="connsiteY2" fmla="*/ 0 h 4608512"/>
              <a:gd name="connsiteX3" fmla="*/ 0 w 6437263"/>
              <a:gd name="connsiteY3" fmla="*/ 0 h 4608512"/>
              <a:gd name="connsiteX4" fmla="*/ 6437263 w 6437263"/>
              <a:gd name="connsiteY4" fmla="*/ 0 h 4608512"/>
              <a:gd name="connsiteX5" fmla="*/ 6437263 w 6437263"/>
              <a:gd name="connsiteY5" fmla="*/ 0 h 4608512"/>
              <a:gd name="connsiteX6" fmla="*/ 6437263 w 6437263"/>
              <a:gd name="connsiteY6" fmla="*/ 4608512 h 4608512"/>
              <a:gd name="connsiteX7" fmla="*/ 6437263 w 6437263"/>
              <a:gd name="connsiteY7" fmla="*/ 4608512 h 4608512"/>
              <a:gd name="connsiteX0" fmla="*/ 0 w 6437263"/>
              <a:gd name="connsiteY0" fmla="*/ 0 h 4608512"/>
              <a:gd name="connsiteX1" fmla="*/ 0 w 6437263"/>
              <a:gd name="connsiteY1" fmla="*/ 0 h 4608512"/>
              <a:gd name="connsiteX2" fmla="*/ 6437263 w 6437263"/>
              <a:gd name="connsiteY2" fmla="*/ 0 h 4608512"/>
              <a:gd name="connsiteX3" fmla="*/ 6437263 w 6437263"/>
              <a:gd name="connsiteY3" fmla="*/ 0 h 4608512"/>
              <a:gd name="connsiteX4" fmla="*/ 6437263 w 6437263"/>
              <a:gd name="connsiteY4" fmla="*/ 4608512 h 4608512"/>
              <a:gd name="connsiteX5" fmla="*/ 6437263 w 6437263"/>
              <a:gd name="connsiteY5" fmla="*/ 4608512 h 4608512"/>
              <a:gd name="connsiteX6" fmla="*/ 0 w 6437263"/>
              <a:gd name="connsiteY6" fmla="*/ 4608512 h 4608512"/>
              <a:gd name="connsiteX7" fmla="*/ 0 w 6437263"/>
              <a:gd name="connsiteY7" fmla="*/ 4608512 h 4608512"/>
              <a:gd name="connsiteX8" fmla="*/ 0 w 6437263"/>
              <a:gd name="connsiteY8" fmla="*/ 0 h 4608512"/>
              <a:gd name="connsiteX0" fmla="*/ 0 w 6437263"/>
              <a:gd name="connsiteY0" fmla="*/ 4608512 h 4608512"/>
              <a:gd name="connsiteX1" fmla="*/ 0 w 6437263"/>
              <a:gd name="connsiteY1" fmla="*/ 4608512 h 4608512"/>
              <a:gd name="connsiteX2" fmla="*/ 0 w 6437263"/>
              <a:gd name="connsiteY2" fmla="*/ 0 h 4608512"/>
              <a:gd name="connsiteX3" fmla="*/ 0 w 6437263"/>
              <a:gd name="connsiteY3" fmla="*/ 0 h 4608512"/>
              <a:gd name="connsiteX4" fmla="*/ 6437263 w 6437263"/>
              <a:gd name="connsiteY4" fmla="*/ 0 h 4608512"/>
              <a:gd name="connsiteX5" fmla="*/ 6437263 w 6437263"/>
              <a:gd name="connsiteY5" fmla="*/ 4608512 h 4608512"/>
              <a:gd name="connsiteX6" fmla="*/ 6437263 w 6437263"/>
              <a:gd name="connsiteY6" fmla="*/ 4608512 h 4608512"/>
              <a:gd name="connsiteX0" fmla="*/ 0 w 6437263"/>
              <a:gd name="connsiteY0" fmla="*/ 0 h 4608512"/>
              <a:gd name="connsiteX1" fmla="*/ 0 w 6437263"/>
              <a:gd name="connsiteY1" fmla="*/ 0 h 4608512"/>
              <a:gd name="connsiteX2" fmla="*/ 6437263 w 6437263"/>
              <a:gd name="connsiteY2" fmla="*/ 0 h 4608512"/>
              <a:gd name="connsiteX3" fmla="*/ 6437263 w 6437263"/>
              <a:gd name="connsiteY3" fmla="*/ 0 h 4608512"/>
              <a:gd name="connsiteX4" fmla="*/ 6437263 w 6437263"/>
              <a:gd name="connsiteY4" fmla="*/ 4608512 h 4608512"/>
              <a:gd name="connsiteX5" fmla="*/ 6437263 w 6437263"/>
              <a:gd name="connsiteY5" fmla="*/ 4608512 h 4608512"/>
              <a:gd name="connsiteX6" fmla="*/ 0 w 6437263"/>
              <a:gd name="connsiteY6" fmla="*/ 4608512 h 4608512"/>
              <a:gd name="connsiteX7" fmla="*/ 0 w 6437263"/>
              <a:gd name="connsiteY7" fmla="*/ 4608512 h 4608512"/>
              <a:gd name="connsiteX8" fmla="*/ 0 w 6437263"/>
              <a:gd name="connsiteY8" fmla="*/ 0 h 4608512"/>
              <a:gd name="connsiteX0" fmla="*/ 0 w 6437263"/>
              <a:gd name="connsiteY0" fmla="*/ 4608512 h 4608512"/>
              <a:gd name="connsiteX1" fmla="*/ 0 w 6437263"/>
              <a:gd name="connsiteY1" fmla="*/ 4608512 h 4608512"/>
              <a:gd name="connsiteX2" fmla="*/ 0 w 6437263"/>
              <a:gd name="connsiteY2" fmla="*/ 0 h 4608512"/>
              <a:gd name="connsiteX3" fmla="*/ 0 w 6437263"/>
              <a:gd name="connsiteY3" fmla="*/ 0 h 4608512"/>
              <a:gd name="connsiteX4" fmla="*/ 6437263 w 6437263"/>
              <a:gd name="connsiteY4" fmla="*/ 4608512 h 4608512"/>
              <a:gd name="connsiteX5" fmla="*/ 6437263 w 6437263"/>
              <a:gd name="connsiteY5" fmla="*/ 4608512 h 4608512"/>
              <a:gd name="connsiteX0" fmla="*/ 0 w 6437263"/>
              <a:gd name="connsiteY0" fmla="*/ 0 h 4636008"/>
              <a:gd name="connsiteX1" fmla="*/ 0 w 6437263"/>
              <a:gd name="connsiteY1" fmla="*/ 0 h 4636008"/>
              <a:gd name="connsiteX2" fmla="*/ 6437263 w 6437263"/>
              <a:gd name="connsiteY2" fmla="*/ 0 h 4636008"/>
              <a:gd name="connsiteX3" fmla="*/ 6437263 w 6437263"/>
              <a:gd name="connsiteY3" fmla="*/ 0 h 4636008"/>
              <a:gd name="connsiteX4" fmla="*/ 6437263 w 6437263"/>
              <a:gd name="connsiteY4" fmla="*/ 4608512 h 4636008"/>
              <a:gd name="connsiteX5" fmla="*/ 6437263 w 6437263"/>
              <a:gd name="connsiteY5" fmla="*/ 4608512 h 4636008"/>
              <a:gd name="connsiteX6" fmla="*/ 0 w 6437263"/>
              <a:gd name="connsiteY6" fmla="*/ 4608512 h 4636008"/>
              <a:gd name="connsiteX7" fmla="*/ 0 w 6437263"/>
              <a:gd name="connsiteY7" fmla="*/ 4608512 h 4636008"/>
              <a:gd name="connsiteX8" fmla="*/ 0 w 6437263"/>
              <a:gd name="connsiteY8" fmla="*/ 0 h 4636008"/>
              <a:gd name="connsiteX0" fmla="*/ 0 w 6437263"/>
              <a:gd name="connsiteY0" fmla="*/ 4608512 h 4636008"/>
              <a:gd name="connsiteX1" fmla="*/ 0 w 6437263"/>
              <a:gd name="connsiteY1" fmla="*/ 4608512 h 4636008"/>
              <a:gd name="connsiteX2" fmla="*/ 0 w 6437263"/>
              <a:gd name="connsiteY2" fmla="*/ 0 h 4636008"/>
              <a:gd name="connsiteX3" fmla="*/ 1380744 w 6437263"/>
              <a:gd name="connsiteY3" fmla="*/ 4636008 h 4636008"/>
              <a:gd name="connsiteX4" fmla="*/ 6437263 w 6437263"/>
              <a:gd name="connsiteY4" fmla="*/ 4608512 h 4636008"/>
              <a:gd name="connsiteX5" fmla="*/ 6437263 w 6437263"/>
              <a:gd name="connsiteY5" fmla="*/ 4608512 h 4636008"/>
              <a:gd name="connsiteX0" fmla="*/ 0 w 6437263"/>
              <a:gd name="connsiteY0" fmla="*/ 0 h 4636008"/>
              <a:gd name="connsiteX1" fmla="*/ 0 w 6437263"/>
              <a:gd name="connsiteY1" fmla="*/ 0 h 4636008"/>
              <a:gd name="connsiteX2" fmla="*/ 6437263 w 6437263"/>
              <a:gd name="connsiteY2" fmla="*/ 0 h 4636008"/>
              <a:gd name="connsiteX3" fmla="*/ 6437263 w 6437263"/>
              <a:gd name="connsiteY3" fmla="*/ 0 h 4636008"/>
              <a:gd name="connsiteX4" fmla="*/ 6437263 w 6437263"/>
              <a:gd name="connsiteY4" fmla="*/ 4608512 h 4636008"/>
              <a:gd name="connsiteX5" fmla="*/ 6437263 w 6437263"/>
              <a:gd name="connsiteY5" fmla="*/ 4608512 h 4636008"/>
              <a:gd name="connsiteX6" fmla="*/ 0 w 6437263"/>
              <a:gd name="connsiteY6" fmla="*/ 4608512 h 4636008"/>
              <a:gd name="connsiteX7" fmla="*/ 0 w 6437263"/>
              <a:gd name="connsiteY7" fmla="*/ 4608512 h 4636008"/>
              <a:gd name="connsiteX8" fmla="*/ 0 w 6437263"/>
              <a:gd name="connsiteY8" fmla="*/ 0 h 4636008"/>
              <a:gd name="connsiteX0" fmla="*/ 0 w 6437263"/>
              <a:gd name="connsiteY0" fmla="*/ 4608512 h 4636008"/>
              <a:gd name="connsiteX1" fmla="*/ 0 w 6437263"/>
              <a:gd name="connsiteY1" fmla="*/ 4608512 h 4636008"/>
              <a:gd name="connsiteX2" fmla="*/ 960120 w 6437263"/>
              <a:gd name="connsiteY2" fmla="*/ 4599432 h 4636008"/>
              <a:gd name="connsiteX3" fmla="*/ 1380744 w 6437263"/>
              <a:gd name="connsiteY3" fmla="*/ 4636008 h 4636008"/>
              <a:gd name="connsiteX4" fmla="*/ 6437263 w 6437263"/>
              <a:gd name="connsiteY4" fmla="*/ 4608512 h 4636008"/>
              <a:gd name="connsiteX5" fmla="*/ 6437263 w 6437263"/>
              <a:gd name="connsiteY5" fmla="*/ 4608512 h 4636008"/>
              <a:gd name="connsiteX0" fmla="*/ 0 w 6437263"/>
              <a:gd name="connsiteY0" fmla="*/ 0 h 4608512"/>
              <a:gd name="connsiteX1" fmla="*/ 0 w 6437263"/>
              <a:gd name="connsiteY1" fmla="*/ 0 h 4608512"/>
              <a:gd name="connsiteX2" fmla="*/ 6437263 w 6437263"/>
              <a:gd name="connsiteY2" fmla="*/ 0 h 4608512"/>
              <a:gd name="connsiteX3" fmla="*/ 6437263 w 6437263"/>
              <a:gd name="connsiteY3" fmla="*/ 0 h 4608512"/>
              <a:gd name="connsiteX4" fmla="*/ 6437263 w 6437263"/>
              <a:gd name="connsiteY4" fmla="*/ 4608512 h 4608512"/>
              <a:gd name="connsiteX5" fmla="*/ 6437263 w 6437263"/>
              <a:gd name="connsiteY5" fmla="*/ 4608512 h 4608512"/>
              <a:gd name="connsiteX6" fmla="*/ 0 w 6437263"/>
              <a:gd name="connsiteY6" fmla="*/ 4608512 h 4608512"/>
              <a:gd name="connsiteX7" fmla="*/ 0 w 6437263"/>
              <a:gd name="connsiteY7" fmla="*/ 4608512 h 4608512"/>
              <a:gd name="connsiteX8" fmla="*/ 0 w 6437263"/>
              <a:gd name="connsiteY8" fmla="*/ 0 h 4608512"/>
              <a:gd name="connsiteX0" fmla="*/ 0 w 6437263"/>
              <a:gd name="connsiteY0" fmla="*/ 4608512 h 4608512"/>
              <a:gd name="connsiteX1" fmla="*/ 0 w 6437263"/>
              <a:gd name="connsiteY1" fmla="*/ 4608512 h 4608512"/>
              <a:gd name="connsiteX2" fmla="*/ 960120 w 6437263"/>
              <a:gd name="connsiteY2" fmla="*/ 4599432 h 4608512"/>
              <a:gd name="connsiteX3" fmla="*/ 6437263 w 6437263"/>
              <a:gd name="connsiteY3" fmla="*/ 4608512 h 4608512"/>
              <a:gd name="connsiteX4" fmla="*/ 6437263 w 6437263"/>
              <a:gd name="connsiteY4" fmla="*/ 4608512 h 4608512"/>
              <a:gd name="connsiteX0" fmla="*/ 0 w 6437263"/>
              <a:gd name="connsiteY0" fmla="*/ 0 h 4608512"/>
              <a:gd name="connsiteX1" fmla="*/ 0 w 6437263"/>
              <a:gd name="connsiteY1" fmla="*/ 0 h 4608512"/>
              <a:gd name="connsiteX2" fmla="*/ 6437263 w 6437263"/>
              <a:gd name="connsiteY2" fmla="*/ 0 h 4608512"/>
              <a:gd name="connsiteX3" fmla="*/ 6437263 w 6437263"/>
              <a:gd name="connsiteY3" fmla="*/ 0 h 4608512"/>
              <a:gd name="connsiteX4" fmla="*/ 6437263 w 6437263"/>
              <a:gd name="connsiteY4" fmla="*/ 4608512 h 4608512"/>
              <a:gd name="connsiteX5" fmla="*/ 6437263 w 6437263"/>
              <a:gd name="connsiteY5" fmla="*/ 4608512 h 4608512"/>
              <a:gd name="connsiteX6" fmla="*/ 0 w 6437263"/>
              <a:gd name="connsiteY6" fmla="*/ 4608512 h 4608512"/>
              <a:gd name="connsiteX7" fmla="*/ 0 w 6437263"/>
              <a:gd name="connsiteY7" fmla="*/ 4608512 h 4608512"/>
              <a:gd name="connsiteX8" fmla="*/ 0 w 6437263"/>
              <a:gd name="connsiteY8" fmla="*/ 0 h 4608512"/>
              <a:gd name="connsiteX0" fmla="*/ 0 w 6437263"/>
              <a:gd name="connsiteY0" fmla="*/ 4608512 h 4608512"/>
              <a:gd name="connsiteX1" fmla="*/ 0 w 6437263"/>
              <a:gd name="connsiteY1" fmla="*/ 4608512 h 4608512"/>
              <a:gd name="connsiteX2" fmla="*/ 960120 w 6437263"/>
              <a:gd name="connsiteY2" fmla="*/ 4599432 h 4608512"/>
              <a:gd name="connsiteX3" fmla="*/ 6437263 w 6437263"/>
              <a:gd name="connsiteY3" fmla="*/ 4608512 h 4608512"/>
              <a:gd name="connsiteX4" fmla="*/ 6437263 w 6437263"/>
              <a:gd name="connsiteY4" fmla="*/ 4608512 h 4608512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0 w 6437263"/>
              <a:gd name="connsiteY0" fmla="*/ 4608512 h 4611720"/>
              <a:gd name="connsiteX1" fmla="*/ 0 w 6437263"/>
              <a:gd name="connsiteY1" fmla="*/ 4608512 h 4611720"/>
              <a:gd name="connsiteX2" fmla="*/ 185103 w 6437263"/>
              <a:gd name="connsiteY2" fmla="*/ 4611720 h 4611720"/>
              <a:gd name="connsiteX3" fmla="*/ 960120 w 6437263"/>
              <a:gd name="connsiteY3" fmla="*/ 4599432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0 w 6437263"/>
              <a:gd name="connsiteY0" fmla="*/ 4608512 h 4611720"/>
              <a:gd name="connsiteX1" fmla="*/ 185103 w 6437263"/>
              <a:gd name="connsiteY1" fmla="*/ 4611720 h 4611720"/>
              <a:gd name="connsiteX2" fmla="*/ 960120 w 6437263"/>
              <a:gd name="connsiteY2" fmla="*/ 4599432 h 4611720"/>
              <a:gd name="connsiteX3" fmla="*/ 6437263 w 6437263"/>
              <a:gd name="connsiteY3" fmla="*/ 4608512 h 4611720"/>
              <a:gd name="connsiteX4" fmla="*/ 6437263 w 6437263"/>
              <a:gd name="connsiteY4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2880 w 6437263"/>
              <a:gd name="connsiteY0" fmla="*/ 4352480 h 4611720"/>
              <a:gd name="connsiteX1" fmla="*/ 185103 w 6437263"/>
              <a:gd name="connsiteY1" fmla="*/ 4611720 h 4611720"/>
              <a:gd name="connsiteX2" fmla="*/ 960120 w 6437263"/>
              <a:gd name="connsiteY2" fmla="*/ 4599432 h 4611720"/>
              <a:gd name="connsiteX3" fmla="*/ 6437263 w 6437263"/>
              <a:gd name="connsiteY3" fmla="*/ 4608512 h 4611720"/>
              <a:gd name="connsiteX4" fmla="*/ 6437263 w 6437263"/>
              <a:gd name="connsiteY4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5103 w 6437263"/>
              <a:gd name="connsiteY0" fmla="*/ 4611720 h 4611720"/>
              <a:gd name="connsiteX1" fmla="*/ 960120 w 6437263"/>
              <a:gd name="connsiteY1" fmla="*/ 4599432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5103 w 6437263"/>
              <a:gd name="connsiteY0" fmla="*/ 4611720 h 4611720"/>
              <a:gd name="connsiteX1" fmla="*/ 674370 w 6437263"/>
              <a:gd name="connsiteY1" fmla="*/ 4607624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74370 w 6437263"/>
              <a:gd name="connsiteY1" fmla="*/ 4607624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81513 w 6437263"/>
              <a:gd name="connsiteY1" fmla="*/ 4607624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81513 w 6437263"/>
              <a:gd name="connsiteY1" fmla="*/ 4607624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79132 w 6437263"/>
              <a:gd name="connsiteY1" fmla="*/ 4542105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79132 w 6437263"/>
              <a:gd name="connsiteY1" fmla="*/ 4542105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79132 w 6437263"/>
              <a:gd name="connsiteY1" fmla="*/ 4542105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67226 w 6437263"/>
              <a:gd name="connsiteY1" fmla="*/ 4603529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08511"/>
              <a:gd name="connsiteX1" fmla="*/ 0 w 6437263"/>
              <a:gd name="connsiteY1" fmla="*/ 0 h 4608511"/>
              <a:gd name="connsiteX2" fmla="*/ 6437263 w 6437263"/>
              <a:gd name="connsiteY2" fmla="*/ 0 h 4608511"/>
              <a:gd name="connsiteX3" fmla="*/ 6437263 w 6437263"/>
              <a:gd name="connsiteY3" fmla="*/ 0 h 4608511"/>
              <a:gd name="connsiteX4" fmla="*/ 6437263 w 6437263"/>
              <a:gd name="connsiteY4" fmla="*/ 4608512 h 4608511"/>
              <a:gd name="connsiteX5" fmla="*/ 6437263 w 6437263"/>
              <a:gd name="connsiteY5" fmla="*/ 4608512 h 4608511"/>
              <a:gd name="connsiteX6" fmla="*/ 0 w 6437263"/>
              <a:gd name="connsiteY6" fmla="*/ 4608512 h 4608511"/>
              <a:gd name="connsiteX7" fmla="*/ 0 w 6437263"/>
              <a:gd name="connsiteY7" fmla="*/ 4608512 h 4608511"/>
              <a:gd name="connsiteX8" fmla="*/ 0 w 6437263"/>
              <a:gd name="connsiteY8" fmla="*/ 0 h 4608511"/>
              <a:gd name="connsiteX0" fmla="*/ 218441 w 6437263"/>
              <a:gd name="connsiteY0" fmla="*/ 4492967 h 4608511"/>
              <a:gd name="connsiteX1" fmla="*/ 667226 w 6437263"/>
              <a:gd name="connsiteY1" fmla="*/ 4603529 h 4608511"/>
              <a:gd name="connsiteX2" fmla="*/ 6437263 w 6437263"/>
              <a:gd name="connsiteY2" fmla="*/ 4608512 h 4608511"/>
              <a:gd name="connsiteX3" fmla="*/ 6437263 w 6437263"/>
              <a:gd name="connsiteY3" fmla="*/ 4608512 h 4608511"/>
              <a:gd name="connsiteX0" fmla="*/ 0 w 6437263"/>
              <a:gd name="connsiteY0" fmla="*/ 0 h 4608513"/>
              <a:gd name="connsiteX1" fmla="*/ 0 w 6437263"/>
              <a:gd name="connsiteY1" fmla="*/ 0 h 4608513"/>
              <a:gd name="connsiteX2" fmla="*/ 6437263 w 6437263"/>
              <a:gd name="connsiteY2" fmla="*/ 0 h 4608513"/>
              <a:gd name="connsiteX3" fmla="*/ 6437263 w 6437263"/>
              <a:gd name="connsiteY3" fmla="*/ 0 h 4608513"/>
              <a:gd name="connsiteX4" fmla="*/ 6437263 w 6437263"/>
              <a:gd name="connsiteY4" fmla="*/ 4608512 h 4608513"/>
              <a:gd name="connsiteX5" fmla="*/ 6437263 w 6437263"/>
              <a:gd name="connsiteY5" fmla="*/ 4608512 h 4608513"/>
              <a:gd name="connsiteX6" fmla="*/ 0 w 6437263"/>
              <a:gd name="connsiteY6" fmla="*/ 4608512 h 4608513"/>
              <a:gd name="connsiteX7" fmla="*/ 0 w 6437263"/>
              <a:gd name="connsiteY7" fmla="*/ 4608512 h 4608513"/>
              <a:gd name="connsiteX8" fmla="*/ 0 w 6437263"/>
              <a:gd name="connsiteY8" fmla="*/ 0 h 4608513"/>
              <a:gd name="connsiteX0" fmla="*/ 218441 w 6437263"/>
              <a:gd name="connsiteY0" fmla="*/ 4492967 h 4608513"/>
              <a:gd name="connsiteX1" fmla="*/ 667226 w 6437263"/>
              <a:gd name="connsiteY1" fmla="*/ 4603529 h 4608513"/>
              <a:gd name="connsiteX2" fmla="*/ 6437263 w 6437263"/>
              <a:gd name="connsiteY2" fmla="*/ 4608512 h 4608513"/>
              <a:gd name="connsiteX3" fmla="*/ 6437263 w 6437263"/>
              <a:gd name="connsiteY3" fmla="*/ 4608512 h 4608513"/>
              <a:gd name="connsiteX0" fmla="*/ 0 w 6437263"/>
              <a:gd name="connsiteY0" fmla="*/ 0 h 4608511"/>
              <a:gd name="connsiteX1" fmla="*/ 0 w 6437263"/>
              <a:gd name="connsiteY1" fmla="*/ 0 h 4608511"/>
              <a:gd name="connsiteX2" fmla="*/ 6437263 w 6437263"/>
              <a:gd name="connsiteY2" fmla="*/ 0 h 4608511"/>
              <a:gd name="connsiteX3" fmla="*/ 6437263 w 6437263"/>
              <a:gd name="connsiteY3" fmla="*/ 0 h 4608511"/>
              <a:gd name="connsiteX4" fmla="*/ 6437263 w 6437263"/>
              <a:gd name="connsiteY4" fmla="*/ 4608512 h 4608511"/>
              <a:gd name="connsiteX5" fmla="*/ 6437263 w 6437263"/>
              <a:gd name="connsiteY5" fmla="*/ 4608512 h 4608511"/>
              <a:gd name="connsiteX6" fmla="*/ 0 w 6437263"/>
              <a:gd name="connsiteY6" fmla="*/ 4608512 h 4608511"/>
              <a:gd name="connsiteX7" fmla="*/ 0 w 6437263"/>
              <a:gd name="connsiteY7" fmla="*/ 4608512 h 4608511"/>
              <a:gd name="connsiteX8" fmla="*/ 0 w 6437263"/>
              <a:gd name="connsiteY8" fmla="*/ 0 h 4608511"/>
              <a:gd name="connsiteX0" fmla="*/ 199391 w 6437263"/>
              <a:gd name="connsiteY0" fmla="*/ 4607624 h 4608511"/>
              <a:gd name="connsiteX1" fmla="*/ 667226 w 6437263"/>
              <a:gd name="connsiteY1" fmla="*/ 4603529 h 4608511"/>
              <a:gd name="connsiteX2" fmla="*/ 6437263 w 6437263"/>
              <a:gd name="connsiteY2" fmla="*/ 4608512 h 4608511"/>
              <a:gd name="connsiteX3" fmla="*/ 6437263 w 6437263"/>
              <a:gd name="connsiteY3" fmla="*/ 4608512 h 4608511"/>
              <a:gd name="connsiteX0" fmla="*/ 0 w 6437263"/>
              <a:gd name="connsiteY0" fmla="*/ 0 h 4697712"/>
              <a:gd name="connsiteX1" fmla="*/ 0 w 6437263"/>
              <a:gd name="connsiteY1" fmla="*/ 0 h 4697712"/>
              <a:gd name="connsiteX2" fmla="*/ 6437263 w 6437263"/>
              <a:gd name="connsiteY2" fmla="*/ 0 h 4697712"/>
              <a:gd name="connsiteX3" fmla="*/ 6437263 w 6437263"/>
              <a:gd name="connsiteY3" fmla="*/ 0 h 4697712"/>
              <a:gd name="connsiteX4" fmla="*/ 6437263 w 6437263"/>
              <a:gd name="connsiteY4" fmla="*/ 4608512 h 4697712"/>
              <a:gd name="connsiteX5" fmla="*/ 6437263 w 6437263"/>
              <a:gd name="connsiteY5" fmla="*/ 4608512 h 4697712"/>
              <a:gd name="connsiteX6" fmla="*/ 0 w 6437263"/>
              <a:gd name="connsiteY6" fmla="*/ 4608512 h 4697712"/>
              <a:gd name="connsiteX7" fmla="*/ 0 w 6437263"/>
              <a:gd name="connsiteY7" fmla="*/ 4608512 h 4697712"/>
              <a:gd name="connsiteX8" fmla="*/ 0 w 6437263"/>
              <a:gd name="connsiteY8" fmla="*/ 0 h 4697712"/>
              <a:gd name="connsiteX0" fmla="*/ 199391 w 6437263"/>
              <a:gd name="connsiteY0" fmla="*/ 4607624 h 4697712"/>
              <a:gd name="connsiteX1" fmla="*/ 669607 w 6437263"/>
              <a:gd name="connsiteY1" fmla="*/ 4697712 h 4697712"/>
              <a:gd name="connsiteX2" fmla="*/ 6437263 w 6437263"/>
              <a:gd name="connsiteY2" fmla="*/ 4608512 h 4697712"/>
              <a:gd name="connsiteX3" fmla="*/ 6437263 w 6437263"/>
              <a:gd name="connsiteY3" fmla="*/ 4608512 h 4697712"/>
              <a:gd name="connsiteX0" fmla="*/ 0 w 6437263"/>
              <a:gd name="connsiteY0" fmla="*/ 0 h 4697712"/>
              <a:gd name="connsiteX1" fmla="*/ 0 w 6437263"/>
              <a:gd name="connsiteY1" fmla="*/ 0 h 4697712"/>
              <a:gd name="connsiteX2" fmla="*/ 6437263 w 6437263"/>
              <a:gd name="connsiteY2" fmla="*/ 0 h 4697712"/>
              <a:gd name="connsiteX3" fmla="*/ 6437263 w 6437263"/>
              <a:gd name="connsiteY3" fmla="*/ 0 h 4697712"/>
              <a:gd name="connsiteX4" fmla="*/ 6437263 w 6437263"/>
              <a:gd name="connsiteY4" fmla="*/ 4608512 h 4697712"/>
              <a:gd name="connsiteX5" fmla="*/ 6437263 w 6437263"/>
              <a:gd name="connsiteY5" fmla="*/ 4608512 h 4697712"/>
              <a:gd name="connsiteX6" fmla="*/ 0 w 6437263"/>
              <a:gd name="connsiteY6" fmla="*/ 4608512 h 4697712"/>
              <a:gd name="connsiteX7" fmla="*/ 0 w 6437263"/>
              <a:gd name="connsiteY7" fmla="*/ 4608512 h 4697712"/>
              <a:gd name="connsiteX8" fmla="*/ 0 w 6437263"/>
              <a:gd name="connsiteY8" fmla="*/ 0 h 4697712"/>
              <a:gd name="connsiteX0" fmla="*/ 199391 w 6437263"/>
              <a:gd name="connsiteY0" fmla="*/ 4607624 h 4697712"/>
              <a:gd name="connsiteX1" fmla="*/ 669607 w 6437263"/>
              <a:gd name="connsiteY1" fmla="*/ 4697712 h 4697712"/>
              <a:gd name="connsiteX2" fmla="*/ 6437263 w 6437263"/>
              <a:gd name="connsiteY2" fmla="*/ 4608512 h 4697712"/>
              <a:gd name="connsiteX3" fmla="*/ 6437263 w 6437263"/>
              <a:gd name="connsiteY3" fmla="*/ 4608512 h 4697712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99391 w 6437263"/>
              <a:gd name="connsiteY0" fmla="*/ 4607624 h 4611720"/>
              <a:gd name="connsiteX1" fmla="*/ 676751 w 6437263"/>
              <a:gd name="connsiteY1" fmla="*/ 4611720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99391 w 6437263"/>
              <a:gd name="connsiteY0" fmla="*/ 4607624 h 4611720"/>
              <a:gd name="connsiteX1" fmla="*/ 676751 w 6437263"/>
              <a:gd name="connsiteY1" fmla="*/ 4611720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08511"/>
              <a:gd name="connsiteX1" fmla="*/ 0 w 6437263"/>
              <a:gd name="connsiteY1" fmla="*/ 0 h 4608511"/>
              <a:gd name="connsiteX2" fmla="*/ 6437263 w 6437263"/>
              <a:gd name="connsiteY2" fmla="*/ 0 h 4608511"/>
              <a:gd name="connsiteX3" fmla="*/ 6437263 w 6437263"/>
              <a:gd name="connsiteY3" fmla="*/ 0 h 4608511"/>
              <a:gd name="connsiteX4" fmla="*/ 6437263 w 6437263"/>
              <a:gd name="connsiteY4" fmla="*/ 4608512 h 4608511"/>
              <a:gd name="connsiteX5" fmla="*/ 6437263 w 6437263"/>
              <a:gd name="connsiteY5" fmla="*/ 4608512 h 4608511"/>
              <a:gd name="connsiteX6" fmla="*/ 0 w 6437263"/>
              <a:gd name="connsiteY6" fmla="*/ 4608512 h 4608511"/>
              <a:gd name="connsiteX7" fmla="*/ 0 w 6437263"/>
              <a:gd name="connsiteY7" fmla="*/ 4608512 h 4608511"/>
              <a:gd name="connsiteX8" fmla="*/ 0 w 6437263"/>
              <a:gd name="connsiteY8" fmla="*/ 0 h 4608511"/>
              <a:gd name="connsiteX0" fmla="*/ 199391 w 6437263"/>
              <a:gd name="connsiteY0" fmla="*/ 4607624 h 4608511"/>
              <a:gd name="connsiteX1" fmla="*/ 676751 w 6437263"/>
              <a:gd name="connsiteY1" fmla="*/ 4603531 h 4608511"/>
              <a:gd name="connsiteX2" fmla="*/ 6437263 w 6437263"/>
              <a:gd name="connsiteY2" fmla="*/ 4608512 h 4608511"/>
              <a:gd name="connsiteX3" fmla="*/ 6437263 w 6437263"/>
              <a:gd name="connsiteY3" fmla="*/ 4608512 h 4608511"/>
              <a:gd name="connsiteX0" fmla="*/ 0 w 6437263"/>
              <a:gd name="connsiteY0" fmla="*/ 0 h 4611722"/>
              <a:gd name="connsiteX1" fmla="*/ 0 w 6437263"/>
              <a:gd name="connsiteY1" fmla="*/ 0 h 4611722"/>
              <a:gd name="connsiteX2" fmla="*/ 6437263 w 6437263"/>
              <a:gd name="connsiteY2" fmla="*/ 0 h 4611722"/>
              <a:gd name="connsiteX3" fmla="*/ 6437263 w 6437263"/>
              <a:gd name="connsiteY3" fmla="*/ 0 h 4611722"/>
              <a:gd name="connsiteX4" fmla="*/ 6437263 w 6437263"/>
              <a:gd name="connsiteY4" fmla="*/ 4608512 h 4611722"/>
              <a:gd name="connsiteX5" fmla="*/ 6437263 w 6437263"/>
              <a:gd name="connsiteY5" fmla="*/ 4608512 h 4611722"/>
              <a:gd name="connsiteX6" fmla="*/ 0 w 6437263"/>
              <a:gd name="connsiteY6" fmla="*/ 4608512 h 4611722"/>
              <a:gd name="connsiteX7" fmla="*/ 0 w 6437263"/>
              <a:gd name="connsiteY7" fmla="*/ 4608512 h 4611722"/>
              <a:gd name="connsiteX8" fmla="*/ 0 w 6437263"/>
              <a:gd name="connsiteY8" fmla="*/ 0 h 4611722"/>
              <a:gd name="connsiteX0" fmla="*/ 199391 w 6437263"/>
              <a:gd name="connsiteY0" fmla="*/ 4607624 h 4611722"/>
              <a:gd name="connsiteX1" fmla="*/ 676751 w 6437263"/>
              <a:gd name="connsiteY1" fmla="*/ 4611722 h 4611722"/>
              <a:gd name="connsiteX2" fmla="*/ 6437263 w 6437263"/>
              <a:gd name="connsiteY2" fmla="*/ 4608512 h 4611722"/>
              <a:gd name="connsiteX3" fmla="*/ 6437263 w 6437263"/>
              <a:gd name="connsiteY3" fmla="*/ 4608512 h 4611722"/>
              <a:gd name="connsiteX0" fmla="*/ 0 w 6437263"/>
              <a:gd name="connsiteY0" fmla="*/ 0 h 4611722"/>
              <a:gd name="connsiteX1" fmla="*/ 0 w 6437263"/>
              <a:gd name="connsiteY1" fmla="*/ 0 h 4611722"/>
              <a:gd name="connsiteX2" fmla="*/ 6437263 w 6437263"/>
              <a:gd name="connsiteY2" fmla="*/ 0 h 4611722"/>
              <a:gd name="connsiteX3" fmla="*/ 6437263 w 6437263"/>
              <a:gd name="connsiteY3" fmla="*/ 0 h 4611722"/>
              <a:gd name="connsiteX4" fmla="*/ 6437263 w 6437263"/>
              <a:gd name="connsiteY4" fmla="*/ 4608512 h 4611722"/>
              <a:gd name="connsiteX5" fmla="*/ 6437263 w 6437263"/>
              <a:gd name="connsiteY5" fmla="*/ 4608512 h 4611722"/>
              <a:gd name="connsiteX6" fmla="*/ 0 w 6437263"/>
              <a:gd name="connsiteY6" fmla="*/ 4608512 h 4611722"/>
              <a:gd name="connsiteX7" fmla="*/ 0 w 6437263"/>
              <a:gd name="connsiteY7" fmla="*/ 4608512 h 4611722"/>
              <a:gd name="connsiteX8" fmla="*/ 0 w 6437263"/>
              <a:gd name="connsiteY8" fmla="*/ 0 h 4611722"/>
              <a:gd name="connsiteX0" fmla="*/ 199391 w 6437263"/>
              <a:gd name="connsiteY0" fmla="*/ 4611719 h 4611722"/>
              <a:gd name="connsiteX1" fmla="*/ 676751 w 6437263"/>
              <a:gd name="connsiteY1" fmla="*/ 4611722 h 4611722"/>
              <a:gd name="connsiteX2" fmla="*/ 6437263 w 6437263"/>
              <a:gd name="connsiteY2" fmla="*/ 4608512 h 4611722"/>
              <a:gd name="connsiteX3" fmla="*/ 6437263 w 6437263"/>
              <a:gd name="connsiteY3" fmla="*/ 4608512 h 4611722"/>
              <a:gd name="connsiteX0" fmla="*/ 0 w 6437263"/>
              <a:gd name="connsiteY0" fmla="*/ 0 h 4611722"/>
              <a:gd name="connsiteX1" fmla="*/ 0 w 6437263"/>
              <a:gd name="connsiteY1" fmla="*/ 0 h 4611722"/>
              <a:gd name="connsiteX2" fmla="*/ 6437263 w 6437263"/>
              <a:gd name="connsiteY2" fmla="*/ 0 h 4611722"/>
              <a:gd name="connsiteX3" fmla="*/ 6437263 w 6437263"/>
              <a:gd name="connsiteY3" fmla="*/ 0 h 4611722"/>
              <a:gd name="connsiteX4" fmla="*/ 6437263 w 6437263"/>
              <a:gd name="connsiteY4" fmla="*/ 4608512 h 4611722"/>
              <a:gd name="connsiteX5" fmla="*/ 6437263 w 6437263"/>
              <a:gd name="connsiteY5" fmla="*/ 4608512 h 4611722"/>
              <a:gd name="connsiteX6" fmla="*/ 0 w 6437263"/>
              <a:gd name="connsiteY6" fmla="*/ 4608512 h 4611722"/>
              <a:gd name="connsiteX7" fmla="*/ 0 w 6437263"/>
              <a:gd name="connsiteY7" fmla="*/ 4608512 h 4611722"/>
              <a:gd name="connsiteX8" fmla="*/ 0 w 6437263"/>
              <a:gd name="connsiteY8" fmla="*/ 0 h 4611722"/>
              <a:gd name="connsiteX0" fmla="*/ 17895 w 6437263"/>
              <a:gd name="connsiteY0" fmla="*/ 4586557 h 4611722"/>
              <a:gd name="connsiteX1" fmla="*/ 676751 w 6437263"/>
              <a:gd name="connsiteY1" fmla="*/ 4611722 h 4611722"/>
              <a:gd name="connsiteX2" fmla="*/ 6437263 w 6437263"/>
              <a:gd name="connsiteY2" fmla="*/ 4608512 h 4611722"/>
              <a:gd name="connsiteX3" fmla="*/ 6437263 w 6437263"/>
              <a:gd name="connsiteY3" fmla="*/ 4608512 h 4611722"/>
              <a:gd name="connsiteX0" fmla="*/ 0 w 6437263"/>
              <a:gd name="connsiteY0" fmla="*/ 0 h 4608509"/>
              <a:gd name="connsiteX1" fmla="*/ 0 w 6437263"/>
              <a:gd name="connsiteY1" fmla="*/ 0 h 4608509"/>
              <a:gd name="connsiteX2" fmla="*/ 6437263 w 6437263"/>
              <a:gd name="connsiteY2" fmla="*/ 0 h 4608509"/>
              <a:gd name="connsiteX3" fmla="*/ 6437263 w 6437263"/>
              <a:gd name="connsiteY3" fmla="*/ 0 h 4608509"/>
              <a:gd name="connsiteX4" fmla="*/ 6437263 w 6437263"/>
              <a:gd name="connsiteY4" fmla="*/ 4608512 h 4608509"/>
              <a:gd name="connsiteX5" fmla="*/ 6437263 w 6437263"/>
              <a:gd name="connsiteY5" fmla="*/ 4608512 h 4608509"/>
              <a:gd name="connsiteX6" fmla="*/ 0 w 6437263"/>
              <a:gd name="connsiteY6" fmla="*/ 4608512 h 4608509"/>
              <a:gd name="connsiteX7" fmla="*/ 0 w 6437263"/>
              <a:gd name="connsiteY7" fmla="*/ 4608512 h 4608509"/>
              <a:gd name="connsiteX8" fmla="*/ 0 w 6437263"/>
              <a:gd name="connsiteY8" fmla="*/ 0 h 4608509"/>
              <a:gd name="connsiteX0" fmla="*/ 17895 w 6437263"/>
              <a:gd name="connsiteY0" fmla="*/ 4586557 h 4608509"/>
              <a:gd name="connsiteX1" fmla="*/ 2969341 w 6437263"/>
              <a:gd name="connsiteY1" fmla="*/ 4586557 h 4608509"/>
              <a:gd name="connsiteX2" fmla="*/ 6437263 w 6437263"/>
              <a:gd name="connsiteY2" fmla="*/ 4608512 h 4608509"/>
              <a:gd name="connsiteX3" fmla="*/ 6437263 w 6437263"/>
              <a:gd name="connsiteY3" fmla="*/ 4608512 h 4608509"/>
              <a:gd name="connsiteX0" fmla="*/ 0 w 6437263"/>
              <a:gd name="connsiteY0" fmla="*/ 0 h 4636887"/>
              <a:gd name="connsiteX1" fmla="*/ 0 w 6437263"/>
              <a:gd name="connsiteY1" fmla="*/ 0 h 4636887"/>
              <a:gd name="connsiteX2" fmla="*/ 6437263 w 6437263"/>
              <a:gd name="connsiteY2" fmla="*/ 0 h 4636887"/>
              <a:gd name="connsiteX3" fmla="*/ 6437263 w 6437263"/>
              <a:gd name="connsiteY3" fmla="*/ 0 h 4636887"/>
              <a:gd name="connsiteX4" fmla="*/ 6437263 w 6437263"/>
              <a:gd name="connsiteY4" fmla="*/ 4608512 h 4636887"/>
              <a:gd name="connsiteX5" fmla="*/ 6437263 w 6437263"/>
              <a:gd name="connsiteY5" fmla="*/ 4608512 h 4636887"/>
              <a:gd name="connsiteX6" fmla="*/ 0 w 6437263"/>
              <a:gd name="connsiteY6" fmla="*/ 4608512 h 4636887"/>
              <a:gd name="connsiteX7" fmla="*/ 0 w 6437263"/>
              <a:gd name="connsiteY7" fmla="*/ 4608512 h 4636887"/>
              <a:gd name="connsiteX8" fmla="*/ 0 w 6437263"/>
              <a:gd name="connsiteY8" fmla="*/ 0 h 4636887"/>
              <a:gd name="connsiteX0" fmla="*/ 17895 w 6437263"/>
              <a:gd name="connsiteY0" fmla="*/ 4636887 h 4636887"/>
              <a:gd name="connsiteX1" fmla="*/ 2969341 w 6437263"/>
              <a:gd name="connsiteY1" fmla="*/ 4586557 h 4636887"/>
              <a:gd name="connsiteX2" fmla="*/ 6437263 w 6437263"/>
              <a:gd name="connsiteY2" fmla="*/ 4608512 h 4636887"/>
              <a:gd name="connsiteX3" fmla="*/ 6437263 w 6437263"/>
              <a:gd name="connsiteY3" fmla="*/ 4608512 h 4636887"/>
              <a:gd name="connsiteX0" fmla="*/ 0 w 6437263"/>
              <a:gd name="connsiteY0" fmla="*/ 0 h 4636887"/>
              <a:gd name="connsiteX1" fmla="*/ 0 w 6437263"/>
              <a:gd name="connsiteY1" fmla="*/ 0 h 4636887"/>
              <a:gd name="connsiteX2" fmla="*/ 6437263 w 6437263"/>
              <a:gd name="connsiteY2" fmla="*/ 0 h 4636887"/>
              <a:gd name="connsiteX3" fmla="*/ 6437263 w 6437263"/>
              <a:gd name="connsiteY3" fmla="*/ 0 h 4636887"/>
              <a:gd name="connsiteX4" fmla="*/ 6437263 w 6437263"/>
              <a:gd name="connsiteY4" fmla="*/ 4608512 h 4636887"/>
              <a:gd name="connsiteX5" fmla="*/ 6437263 w 6437263"/>
              <a:gd name="connsiteY5" fmla="*/ 4608512 h 4636887"/>
              <a:gd name="connsiteX6" fmla="*/ 0 w 6437263"/>
              <a:gd name="connsiteY6" fmla="*/ 4608512 h 4636887"/>
              <a:gd name="connsiteX7" fmla="*/ 0 w 6437263"/>
              <a:gd name="connsiteY7" fmla="*/ 4608512 h 4636887"/>
              <a:gd name="connsiteX8" fmla="*/ 0 w 6437263"/>
              <a:gd name="connsiteY8" fmla="*/ 0 h 4636887"/>
              <a:gd name="connsiteX0" fmla="*/ 17895 w 6437263"/>
              <a:gd name="connsiteY0" fmla="*/ 4636887 h 4636887"/>
              <a:gd name="connsiteX1" fmla="*/ 6045232 w 6437263"/>
              <a:gd name="connsiteY1" fmla="*/ 4611861 h 4636887"/>
              <a:gd name="connsiteX2" fmla="*/ 6437263 w 6437263"/>
              <a:gd name="connsiteY2" fmla="*/ 4608512 h 4636887"/>
              <a:gd name="connsiteX3" fmla="*/ 6437263 w 6437263"/>
              <a:gd name="connsiteY3" fmla="*/ 4608512 h 4636887"/>
              <a:gd name="connsiteX0" fmla="*/ 0 w 6437263"/>
              <a:gd name="connsiteY0" fmla="*/ 0 h 4611925"/>
              <a:gd name="connsiteX1" fmla="*/ 0 w 6437263"/>
              <a:gd name="connsiteY1" fmla="*/ 0 h 4611925"/>
              <a:gd name="connsiteX2" fmla="*/ 6437263 w 6437263"/>
              <a:gd name="connsiteY2" fmla="*/ 0 h 4611925"/>
              <a:gd name="connsiteX3" fmla="*/ 6437263 w 6437263"/>
              <a:gd name="connsiteY3" fmla="*/ 0 h 4611925"/>
              <a:gd name="connsiteX4" fmla="*/ 6437263 w 6437263"/>
              <a:gd name="connsiteY4" fmla="*/ 4608512 h 4611925"/>
              <a:gd name="connsiteX5" fmla="*/ 6437263 w 6437263"/>
              <a:gd name="connsiteY5" fmla="*/ 4608512 h 4611925"/>
              <a:gd name="connsiteX6" fmla="*/ 0 w 6437263"/>
              <a:gd name="connsiteY6" fmla="*/ 4608512 h 4611925"/>
              <a:gd name="connsiteX7" fmla="*/ 0 w 6437263"/>
              <a:gd name="connsiteY7" fmla="*/ 4608512 h 4611925"/>
              <a:gd name="connsiteX8" fmla="*/ 0 w 6437263"/>
              <a:gd name="connsiteY8" fmla="*/ 0 h 4611925"/>
              <a:gd name="connsiteX0" fmla="*/ 304471 w 6437263"/>
              <a:gd name="connsiteY0" fmla="*/ 3751209 h 4611925"/>
              <a:gd name="connsiteX1" fmla="*/ 6045232 w 6437263"/>
              <a:gd name="connsiteY1" fmla="*/ 4611861 h 4611925"/>
              <a:gd name="connsiteX2" fmla="*/ 6437263 w 6437263"/>
              <a:gd name="connsiteY2" fmla="*/ 4608512 h 4611925"/>
              <a:gd name="connsiteX3" fmla="*/ 6437263 w 6437263"/>
              <a:gd name="connsiteY3" fmla="*/ 4608512 h 4611925"/>
              <a:gd name="connsiteX0" fmla="*/ 0 w 6437263"/>
              <a:gd name="connsiteY0" fmla="*/ 0 h 4611925"/>
              <a:gd name="connsiteX1" fmla="*/ 0 w 6437263"/>
              <a:gd name="connsiteY1" fmla="*/ 0 h 4611925"/>
              <a:gd name="connsiteX2" fmla="*/ 6437263 w 6437263"/>
              <a:gd name="connsiteY2" fmla="*/ 0 h 4611925"/>
              <a:gd name="connsiteX3" fmla="*/ 6437263 w 6437263"/>
              <a:gd name="connsiteY3" fmla="*/ 0 h 4611925"/>
              <a:gd name="connsiteX4" fmla="*/ 6437263 w 6437263"/>
              <a:gd name="connsiteY4" fmla="*/ 4608512 h 4611925"/>
              <a:gd name="connsiteX5" fmla="*/ 6437263 w 6437263"/>
              <a:gd name="connsiteY5" fmla="*/ 4608512 h 4611925"/>
              <a:gd name="connsiteX6" fmla="*/ 0 w 6437263"/>
              <a:gd name="connsiteY6" fmla="*/ 4608512 h 4611925"/>
              <a:gd name="connsiteX7" fmla="*/ 0 w 6437263"/>
              <a:gd name="connsiteY7" fmla="*/ 4608512 h 4611925"/>
              <a:gd name="connsiteX8" fmla="*/ 0 w 6437263"/>
              <a:gd name="connsiteY8" fmla="*/ 0 h 4611925"/>
              <a:gd name="connsiteX0" fmla="*/ 304471 w 6437263"/>
              <a:gd name="connsiteY0" fmla="*/ 3751209 h 4611925"/>
              <a:gd name="connsiteX1" fmla="*/ 6045232 w 6437263"/>
              <a:gd name="connsiteY1" fmla="*/ 4611861 h 4611925"/>
              <a:gd name="connsiteX2" fmla="*/ 6437263 w 6437263"/>
              <a:gd name="connsiteY2" fmla="*/ 4608512 h 4611925"/>
              <a:gd name="connsiteX3" fmla="*/ 6437263 w 6437263"/>
              <a:gd name="connsiteY3" fmla="*/ 4608512 h 4611925"/>
              <a:gd name="connsiteX0" fmla="*/ 10811 w 6448074"/>
              <a:gd name="connsiteY0" fmla="*/ 0 h 4614050"/>
              <a:gd name="connsiteX1" fmla="*/ 10811 w 6448074"/>
              <a:gd name="connsiteY1" fmla="*/ 0 h 4614050"/>
              <a:gd name="connsiteX2" fmla="*/ 6448074 w 6448074"/>
              <a:gd name="connsiteY2" fmla="*/ 0 h 4614050"/>
              <a:gd name="connsiteX3" fmla="*/ 6448074 w 6448074"/>
              <a:gd name="connsiteY3" fmla="*/ 0 h 4614050"/>
              <a:gd name="connsiteX4" fmla="*/ 6448074 w 6448074"/>
              <a:gd name="connsiteY4" fmla="*/ 4608512 h 4614050"/>
              <a:gd name="connsiteX5" fmla="*/ 6448074 w 6448074"/>
              <a:gd name="connsiteY5" fmla="*/ 4608512 h 4614050"/>
              <a:gd name="connsiteX6" fmla="*/ 10811 w 6448074"/>
              <a:gd name="connsiteY6" fmla="*/ 4608512 h 4614050"/>
              <a:gd name="connsiteX7" fmla="*/ 10811 w 6448074"/>
              <a:gd name="connsiteY7" fmla="*/ 4608512 h 4614050"/>
              <a:gd name="connsiteX8" fmla="*/ 10811 w 6448074"/>
              <a:gd name="connsiteY8" fmla="*/ 0 h 4614050"/>
              <a:gd name="connsiteX0" fmla="*/ 48 w 6448074"/>
              <a:gd name="connsiteY0" fmla="*/ 4586283 h 4614050"/>
              <a:gd name="connsiteX1" fmla="*/ 6056043 w 6448074"/>
              <a:gd name="connsiteY1" fmla="*/ 4611861 h 4614050"/>
              <a:gd name="connsiteX2" fmla="*/ 6448074 w 6448074"/>
              <a:gd name="connsiteY2" fmla="*/ 4608512 h 4614050"/>
              <a:gd name="connsiteX3" fmla="*/ 6448074 w 6448074"/>
              <a:gd name="connsiteY3" fmla="*/ 4608512 h 4614050"/>
              <a:gd name="connsiteX0" fmla="*/ 10811 w 6448074"/>
              <a:gd name="connsiteY0" fmla="*/ 0 h 4608513"/>
              <a:gd name="connsiteX1" fmla="*/ 10811 w 6448074"/>
              <a:gd name="connsiteY1" fmla="*/ 0 h 4608513"/>
              <a:gd name="connsiteX2" fmla="*/ 6448074 w 6448074"/>
              <a:gd name="connsiteY2" fmla="*/ 0 h 4608513"/>
              <a:gd name="connsiteX3" fmla="*/ 6448074 w 6448074"/>
              <a:gd name="connsiteY3" fmla="*/ 0 h 4608513"/>
              <a:gd name="connsiteX4" fmla="*/ 6448074 w 6448074"/>
              <a:gd name="connsiteY4" fmla="*/ 4608512 h 4608513"/>
              <a:gd name="connsiteX5" fmla="*/ 6448074 w 6448074"/>
              <a:gd name="connsiteY5" fmla="*/ 4608512 h 4608513"/>
              <a:gd name="connsiteX6" fmla="*/ 10811 w 6448074"/>
              <a:gd name="connsiteY6" fmla="*/ 4608512 h 4608513"/>
              <a:gd name="connsiteX7" fmla="*/ 10811 w 6448074"/>
              <a:gd name="connsiteY7" fmla="*/ 4608512 h 4608513"/>
              <a:gd name="connsiteX8" fmla="*/ 10811 w 6448074"/>
              <a:gd name="connsiteY8" fmla="*/ 0 h 4608513"/>
              <a:gd name="connsiteX0" fmla="*/ 48 w 6448074"/>
              <a:gd name="connsiteY0" fmla="*/ 4586283 h 4608513"/>
              <a:gd name="connsiteX1" fmla="*/ 5989175 w 6448074"/>
              <a:gd name="connsiteY1" fmla="*/ 4232283 h 4608513"/>
              <a:gd name="connsiteX2" fmla="*/ 6448074 w 6448074"/>
              <a:gd name="connsiteY2" fmla="*/ 4608512 h 4608513"/>
              <a:gd name="connsiteX3" fmla="*/ 6448074 w 6448074"/>
              <a:gd name="connsiteY3" fmla="*/ 4608512 h 4608513"/>
              <a:gd name="connsiteX0" fmla="*/ 10795 w 6448058"/>
              <a:gd name="connsiteY0" fmla="*/ 0 h 4608513"/>
              <a:gd name="connsiteX1" fmla="*/ 10795 w 6448058"/>
              <a:gd name="connsiteY1" fmla="*/ 0 h 4608513"/>
              <a:gd name="connsiteX2" fmla="*/ 6448058 w 6448058"/>
              <a:gd name="connsiteY2" fmla="*/ 0 h 4608513"/>
              <a:gd name="connsiteX3" fmla="*/ 6448058 w 6448058"/>
              <a:gd name="connsiteY3" fmla="*/ 0 h 4608513"/>
              <a:gd name="connsiteX4" fmla="*/ 6448058 w 6448058"/>
              <a:gd name="connsiteY4" fmla="*/ 4608512 h 4608513"/>
              <a:gd name="connsiteX5" fmla="*/ 6448058 w 6448058"/>
              <a:gd name="connsiteY5" fmla="*/ 4608512 h 4608513"/>
              <a:gd name="connsiteX6" fmla="*/ 10795 w 6448058"/>
              <a:gd name="connsiteY6" fmla="*/ 4608512 h 4608513"/>
              <a:gd name="connsiteX7" fmla="*/ 10795 w 6448058"/>
              <a:gd name="connsiteY7" fmla="*/ 4608512 h 4608513"/>
              <a:gd name="connsiteX8" fmla="*/ 10795 w 6448058"/>
              <a:gd name="connsiteY8" fmla="*/ 0 h 4608513"/>
              <a:gd name="connsiteX0" fmla="*/ 32 w 6448058"/>
              <a:gd name="connsiteY0" fmla="*/ 4586283 h 4608513"/>
              <a:gd name="connsiteX1" fmla="*/ 5989159 w 6448058"/>
              <a:gd name="connsiteY1" fmla="*/ 4232283 h 4608513"/>
              <a:gd name="connsiteX2" fmla="*/ 6448058 w 6448058"/>
              <a:gd name="connsiteY2" fmla="*/ 4608512 h 4608513"/>
              <a:gd name="connsiteX3" fmla="*/ 6448058 w 6448058"/>
              <a:gd name="connsiteY3" fmla="*/ 4608512 h 4608513"/>
              <a:gd name="connsiteX0" fmla="*/ 10795 w 6448058"/>
              <a:gd name="connsiteY0" fmla="*/ 0 h 4608513"/>
              <a:gd name="connsiteX1" fmla="*/ 10795 w 6448058"/>
              <a:gd name="connsiteY1" fmla="*/ 0 h 4608513"/>
              <a:gd name="connsiteX2" fmla="*/ 6448058 w 6448058"/>
              <a:gd name="connsiteY2" fmla="*/ 0 h 4608513"/>
              <a:gd name="connsiteX3" fmla="*/ 6448058 w 6448058"/>
              <a:gd name="connsiteY3" fmla="*/ 0 h 4608513"/>
              <a:gd name="connsiteX4" fmla="*/ 6448058 w 6448058"/>
              <a:gd name="connsiteY4" fmla="*/ 4608512 h 4608513"/>
              <a:gd name="connsiteX5" fmla="*/ 6448058 w 6448058"/>
              <a:gd name="connsiteY5" fmla="*/ 4608512 h 4608513"/>
              <a:gd name="connsiteX6" fmla="*/ 10795 w 6448058"/>
              <a:gd name="connsiteY6" fmla="*/ 4608512 h 4608513"/>
              <a:gd name="connsiteX7" fmla="*/ 10795 w 6448058"/>
              <a:gd name="connsiteY7" fmla="*/ 4608512 h 4608513"/>
              <a:gd name="connsiteX8" fmla="*/ 10795 w 6448058"/>
              <a:gd name="connsiteY8" fmla="*/ 0 h 4608513"/>
              <a:gd name="connsiteX0" fmla="*/ 32 w 6448058"/>
              <a:gd name="connsiteY0" fmla="*/ 4586283 h 4608513"/>
              <a:gd name="connsiteX1" fmla="*/ 6151550 w 6448058"/>
              <a:gd name="connsiteY1" fmla="*/ 4586547 h 4608513"/>
              <a:gd name="connsiteX2" fmla="*/ 6448058 w 6448058"/>
              <a:gd name="connsiteY2" fmla="*/ 4608512 h 4608513"/>
              <a:gd name="connsiteX3" fmla="*/ 6448058 w 6448058"/>
              <a:gd name="connsiteY3" fmla="*/ 4608512 h 4608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8058" h="4608513" stroke="0" extrusionOk="0">
                <a:moveTo>
                  <a:pt x="10795" y="0"/>
                </a:moveTo>
                <a:lnTo>
                  <a:pt x="10795" y="0"/>
                </a:lnTo>
                <a:lnTo>
                  <a:pt x="6448058" y="0"/>
                </a:lnTo>
                <a:lnTo>
                  <a:pt x="6448058" y="0"/>
                </a:lnTo>
                <a:lnTo>
                  <a:pt x="6448058" y="4608512"/>
                </a:lnTo>
                <a:lnTo>
                  <a:pt x="6448058" y="4608512"/>
                </a:lnTo>
                <a:lnTo>
                  <a:pt x="10795" y="4608512"/>
                </a:lnTo>
                <a:lnTo>
                  <a:pt x="10795" y="4608512"/>
                </a:lnTo>
                <a:lnTo>
                  <a:pt x="10795" y="0"/>
                </a:lnTo>
                <a:close/>
              </a:path>
              <a:path w="6448058" h="4608513" fill="none">
                <a:moveTo>
                  <a:pt x="32" y="4586283"/>
                </a:moveTo>
                <a:cubicBezTo>
                  <a:pt x="-15974" y="4603244"/>
                  <a:pt x="6148453" y="4594889"/>
                  <a:pt x="6151550" y="4586547"/>
                </a:cubicBezTo>
                <a:moveTo>
                  <a:pt x="6448058" y="4608512"/>
                </a:moveTo>
                <a:lnTo>
                  <a:pt x="6448058" y="4608512"/>
                </a:lnTo>
              </a:path>
            </a:pathLst>
          </a:custGeom>
          <a:ln w="9525">
            <a:solidFill>
              <a:schemeClr val="tx1"/>
            </a:solidFill>
          </a:ln>
        </p:spPr>
        <p:txBody>
          <a:bodyPr wrap="square" bIns="43200" anchor="b" anchorCtr="0">
            <a:spAutoFit/>
          </a:bodyPr>
          <a:lstStyle>
            <a:lvl1pPr marL="0" indent="0">
              <a:spcAft>
                <a:spcPts val="140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defRPr sz="2600" b="1" u="none">
                <a:solidFill>
                  <a:schemeClr val="tx1"/>
                </a:solidFill>
              </a:defRPr>
            </a:lvl1pPr>
            <a:lvl2pPr marL="431935" indent="0">
              <a:buFont typeface="Arial" panose="020B0604020202020204" pitchFamily="34" charset="0"/>
              <a:buNone/>
              <a:defRPr sz="2800"/>
            </a:lvl2pPr>
            <a:lvl3pPr marL="0" indent="0">
              <a:buNone/>
              <a:defRPr/>
            </a:lvl3pPr>
            <a:lvl4pPr marL="0" indent="0">
              <a:buNone/>
              <a:defRPr baseline="0"/>
            </a:lvl4pPr>
            <a:lvl5pPr marL="0" indent="0">
              <a:buNone/>
              <a:defRPr/>
            </a:lvl5pPr>
          </a:lstStyle>
          <a:p>
            <a:pPr lvl="0"/>
            <a:r>
              <a:rPr lang="fr-FR" noProof="0" dirty="0"/>
              <a:t>Titre</a:t>
            </a:r>
          </a:p>
        </p:txBody>
      </p:sp>
      <p:sp>
        <p:nvSpPr>
          <p:cNvPr id="28" name="Espace réservé du contenu 2"/>
          <p:cNvSpPr>
            <a:spLocks noGrp="1"/>
          </p:cNvSpPr>
          <p:nvPr>
            <p:ph idx="30" hasCustomPrompt="1"/>
          </p:nvPr>
        </p:nvSpPr>
        <p:spPr bwMode="gray">
          <a:xfrm>
            <a:off x="1082515" y="11615869"/>
            <a:ext cx="3129539" cy="443731"/>
          </a:xfrm>
          <a:custGeom>
            <a:avLst/>
            <a:gdLst>
              <a:gd name="connsiteX0" fmla="*/ 0 w 6437263"/>
              <a:gd name="connsiteY0" fmla="*/ 0 h 4608512"/>
              <a:gd name="connsiteX1" fmla="*/ 0 w 6437263"/>
              <a:gd name="connsiteY1" fmla="*/ 0 h 4608512"/>
              <a:gd name="connsiteX2" fmla="*/ 6437263 w 6437263"/>
              <a:gd name="connsiteY2" fmla="*/ 0 h 4608512"/>
              <a:gd name="connsiteX3" fmla="*/ 6437263 w 6437263"/>
              <a:gd name="connsiteY3" fmla="*/ 0 h 4608512"/>
              <a:gd name="connsiteX4" fmla="*/ 6437263 w 6437263"/>
              <a:gd name="connsiteY4" fmla="*/ 4608512 h 4608512"/>
              <a:gd name="connsiteX5" fmla="*/ 6437263 w 6437263"/>
              <a:gd name="connsiteY5" fmla="*/ 4608512 h 4608512"/>
              <a:gd name="connsiteX6" fmla="*/ 0 w 6437263"/>
              <a:gd name="connsiteY6" fmla="*/ 4608512 h 4608512"/>
              <a:gd name="connsiteX7" fmla="*/ 0 w 6437263"/>
              <a:gd name="connsiteY7" fmla="*/ 4608512 h 4608512"/>
              <a:gd name="connsiteX8" fmla="*/ 0 w 6437263"/>
              <a:gd name="connsiteY8" fmla="*/ 0 h 4608512"/>
              <a:gd name="connsiteX0" fmla="*/ 0 w 6437263"/>
              <a:gd name="connsiteY0" fmla="*/ 4608512 h 4608512"/>
              <a:gd name="connsiteX1" fmla="*/ 0 w 6437263"/>
              <a:gd name="connsiteY1" fmla="*/ 4608512 h 4608512"/>
              <a:gd name="connsiteX2" fmla="*/ 0 w 6437263"/>
              <a:gd name="connsiteY2" fmla="*/ 0 h 4608512"/>
              <a:gd name="connsiteX3" fmla="*/ 0 w 6437263"/>
              <a:gd name="connsiteY3" fmla="*/ 0 h 4608512"/>
              <a:gd name="connsiteX4" fmla="*/ 6437263 w 6437263"/>
              <a:gd name="connsiteY4" fmla="*/ 0 h 4608512"/>
              <a:gd name="connsiteX5" fmla="*/ 6437263 w 6437263"/>
              <a:gd name="connsiteY5" fmla="*/ 0 h 4608512"/>
              <a:gd name="connsiteX6" fmla="*/ 6437263 w 6437263"/>
              <a:gd name="connsiteY6" fmla="*/ 4608512 h 4608512"/>
              <a:gd name="connsiteX7" fmla="*/ 6437263 w 6437263"/>
              <a:gd name="connsiteY7" fmla="*/ 4608512 h 4608512"/>
              <a:gd name="connsiteX0" fmla="*/ 0 w 6437263"/>
              <a:gd name="connsiteY0" fmla="*/ 0 h 4608512"/>
              <a:gd name="connsiteX1" fmla="*/ 0 w 6437263"/>
              <a:gd name="connsiteY1" fmla="*/ 0 h 4608512"/>
              <a:gd name="connsiteX2" fmla="*/ 6437263 w 6437263"/>
              <a:gd name="connsiteY2" fmla="*/ 0 h 4608512"/>
              <a:gd name="connsiteX3" fmla="*/ 6437263 w 6437263"/>
              <a:gd name="connsiteY3" fmla="*/ 0 h 4608512"/>
              <a:gd name="connsiteX4" fmla="*/ 6437263 w 6437263"/>
              <a:gd name="connsiteY4" fmla="*/ 4608512 h 4608512"/>
              <a:gd name="connsiteX5" fmla="*/ 6437263 w 6437263"/>
              <a:gd name="connsiteY5" fmla="*/ 4608512 h 4608512"/>
              <a:gd name="connsiteX6" fmla="*/ 0 w 6437263"/>
              <a:gd name="connsiteY6" fmla="*/ 4608512 h 4608512"/>
              <a:gd name="connsiteX7" fmla="*/ 0 w 6437263"/>
              <a:gd name="connsiteY7" fmla="*/ 4608512 h 4608512"/>
              <a:gd name="connsiteX8" fmla="*/ 0 w 6437263"/>
              <a:gd name="connsiteY8" fmla="*/ 0 h 4608512"/>
              <a:gd name="connsiteX0" fmla="*/ 0 w 6437263"/>
              <a:gd name="connsiteY0" fmla="*/ 4608512 h 4608512"/>
              <a:gd name="connsiteX1" fmla="*/ 0 w 6437263"/>
              <a:gd name="connsiteY1" fmla="*/ 4608512 h 4608512"/>
              <a:gd name="connsiteX2" fmla="*/ 0 w 6437263"/>
              <a:gd name="connsiteY2" fmla="*/ 0 h 4608512"/>
              <a:gd name="connsiteX3" fmla="*/ 0 w 6437263"/>
              <a:gd name="connsiteY3" fmla="*/ 0 h 4608512"/>
              <a:gd name="connsiteX4" fmla="*/ 6437263 w 6437263"/>
              <a:gd name="connsiteY4" fmla="*/ 0 h 4608512"/>
              <a:gd name="connsiteX5" fmla="*/ 6437263 w 6437263"/>
              <a:gd name="connsiteY5" fmla="*/ 4608512 h 4608512"/>
              <a:gd name="connsiteX6" fmla="*/ 6437263 w 6437263"/>
              <a:gd name="connsiteY6" fmla="*/ 4608512 h 4608512"/>
              <a:gd name="connsiteX0" fmla="*/ 0 w 6437263"/>
              <a:gd name="connsiteY0" fmla="*/ 0 h 4608512"/>
              <a:gd name="connsiteX1" fmla="*/ 0 w 6437263"/>
              <a:gd name="connsiteY1" fmla="*/ 0 h 4608512"/>
              <a:gd name="connsiteX2" fmla="*/ 6437263 w 6437263"/>
              <a:gd name="connsiteY2" fmla="*/ 0 h 4608512"/>
              <a:gd name="connsiteX3" fmla="*/ 6437263 w 6437263"/>
              <a:gd name="connsiteY3" fmla="*/ 0 h 4608512"/>
              <a:gd name="connsiteX4" fmla="*/ 6437263 w 6437263"/>
              <a:gd name="connsiteY4" fmla="*/ 4608512 h 4608512"/>
              <a:gd name="connsiteX5" fmla="*/ 6437263 w 6437263"/>
              <a:gd name="connsiteY5" fmla="*/ 4608512 h 4608512"/>
              <a:gd name="connsiteX6" fmla="*/ 0 w 6437263"/>
              <a:gd name="connsiteY6" fmla="*/ 4608512 h 4608512"/>
              <a:gd name="connsiteX7" fmla="*/ 0 w 6437263"/>
              <a:gd name="connsiteY7" fmla="*/ 4608512 h 4608512"/>
              <a:gd name="connsiteX8" fmla="*/ 0 w 6437263"/>
              <a:gd name="connsiteY8" fmla="*/ 0 h 4608512"/>
              <a:gd name="connsiteX0" fmla="*/ 0 w 6437263"/>
              <a:gd name="connsiteY0" fmla="*/ 4608512 h 4608512"/>
              <a:gd name="connsiteX1" fmla="*/ 0 w 6437263"/>
              <a:gd name="connsiteY1" fmla="*/ 4608512 h 4608512"/>
              <a:gd name="connsiteX2" fmla="*/ 0 w 6437263"/>
              <a:gd name="connsiteY2" fmla="*/ 0 h 4608512"/>
              <a:gd name="connsiteX3" fmla="*/ 0 w 6437263"/>
              <a:gd name="connsiteY3" fmla="*/ 0 h 4608512"/>
              <a:gd name="connsiteX4" fmla="*/ 6437263 w 6437263"/>
              <a:gd name="connsiteY4" fmla="*/ 4608512 h 4608512"/>
              <a:gd name="connsiteX5" fmla="*/ 6437263 w 6437263"/>
              <a:gd name="connsiteY5" fmla="*/ 4608512 h 4608512"/>
              <a:gd name="connsiteX0" fmla="*/ 0 w 6437263"/>
              <a:gd name="connsiteY0" fmla="*/ 0 h 4636008"/>
              <a:gd name="connsiteX1" fmla="*/ 0 w 6437263"/>
              <a:gd name="connsiteY1" fmla="*/ 0 h 4636008"/>
              <a:gd name="connsiteX2" fmla="*/ 6437263 w 6437263"/>
              <a:gd name="connsiteY2" fmla="*/ 0 h 4636008"/>
              <a:gd name="connsiteX3" fmla="*/ 6437263 w 6437263"/>
              <a:gd name="connsiteY3" fmla="*/ 0 h 4636008"/>
              <a:gd name="connsiteX4" fmla="*/ 6437263 w 6437263"/>
              <a:gd name="connsiteY4" fmla="*/ 4608512 h 4636008"/>
              <a:gd name="connsiteX5" fmla="*/ 6437263 w 6437263"/>
              <a:gd name="connsiteY5" fmla="*/ 4608512 h 4636008"/>
              <a:gd name="connsiteX6" fmla="*/ 0 w 6437263"/>
              <a:gd name="connsiteY6" fmla="*/ 4608512 h 4636008"/>
              <a:gd name="connsiteX7" fmla="*/ 0 w 6437263"/>
              <a:gd name="connsiteY7" fmla="*/ 4608512 h 4636008"/>
              <a:gd name="connsiteX8" fmla="*/ 0 w 6437263"/>
              <a:gd name="connsiteY8" fmla="*/ 0 h 4636008"/>
              <a:gd name="connsiteX0" fmla="*/ 0 w 6437263"/>
              <a:gd name="connsiteY0" fmla="*/ 4608512 h 4636008"/>
              <a:gd name="connsiteX1" fmla="*/ 0 w 6437263"/>
              <a:gd name="connsiteY1" fmla="*/ 4608512 h 4636008"/>
              <a:gd name="connsiteX2" fmla="*/ 0 w 6437263"/>
              <a:gd name="connsiteY2" fmla="*/ 0 h 4636008"/>
              <a:gd name="connsiteX3" fmla="*/ 1380744 w 6437263"/>
              <a:gd name="connsiteY3" fmla="*/ 4636008 h 4636008"/>
              <a:gd name="connsiteX4" fmla="*/ 6437263 w 6437263"/>
              <a:gd name="connsiteY4" fmla="*/ 4608512 h 4636008"/>
              <a:gd name="connsiteX5" fmla="*/ 6437263 w 6437263"/>
              <a:gd name="connsiteY5" fmla="*/ 4608512 h 4636008"/>
              <a:gd name="connsiteX0" fmla="*/ 0 w 6437263"/>
              <a:gd name="connsiteY0" fmla="*/ 0 h 4636008"/>
              <a:gd name="connsiteX1" fmla="*/ 0 w 6437263"/>
              <a:gd name="connsiteY1" fmla="*/ 0 h 4636008"/>
              <a:gd name="connsiteX2" fmla="*/ 6437263 w 6437263"/>
              <a:gd name="connsiteY2" fmla="*/ 0 h 4636008"/>
              <a:gd name="connsiteX3" fmla="*/ 6437263 w 6437263"/>
              <a:gd name="connsiteY3" fmla="*/ 0 h 4636008"/>
              <a:gd name="connsiteX4" fmla="*/ 6437263 w 6437263"/>
              <a:gd name="connsiteY4" fmla="*/ 4608512 h 4636008"/>
              <a:gd name="connsiteX5" fmla="*/ 6437263 w 6437263"/>
              <a:gd name="connsiteY5" fmla="*/ 4608512 h 4636008"/>
              <a:gd name="connsiteX6" fmla="*/ 0 w 6437263"/>
              <a:gd name="connsiteY6" fmla="*/ 4608512 h 4636008"/>
              <a:gd name="connsiteX7" fmla="*/ 0 w 6437263"/>
              <a:gd name="connsiteY7" fmla="*/ 4608512 h 4636008"/>
              <a:gd name="connsiteX8" fmla="*/ 0 w 6437263"/>
              <a:gd name="connsiteY8" fmla="*/ 0 h 4636008"/>
              <a:gd name="connsiteX0" fmla="*/ 0 w 6437263"/>
              <a:gd name="connsiteY0" fmla="*/ 4608512 h 4636008"/>
              <a:gd name="connsiteX1" fmla="*/ 0 w 6437263"/>
              <a:gd name="connsiteY1" fmla="*/ 4608512 h 4636008"/>
              <a:gd name="connsiteX2" fmla="*/ 960120 w 6437263"/>
              <a:gd name="connsiteY2" fmla="*/ 4599432 h 4636008"/>
              <a:gd name="connsiteX3" fmla="*/ 1380744 w 6437263"/>
              <a:gd name="connsiteY3" fmla="*/ 4636008 h 4636008"/>
              <a:gd name="connsiteX4" fmla="*/ 6437263 w 6437263"/>
              <a:gd name="connsiteY4" fmla="*/ 4608512 h 4636008"/>
              <a:gd name="connsiteX5" fmla="*/ 6437263 w 6437263"/>
              <a:gd name="connsiteY5" fmla="*/ 4608512 h 4636008"/>
              <a:gd name="connsiteX0" fmla="*/ 0 w 6437263"/>
              <a:gd name="connsiteY0" fmla="*/ 0 h 4608512"/>
              <a:gd name="connsiteX1" fmla="*/ 0 w 6437263"/>
              <a:gd name="connsiteY1" fmla="*/ 0 h 4608512"/>
              <a:gd name="connsiteX2" fmla="*/ 6437263 w 6437263"/>
              <a:gd name="connsiteY2" fmla="*/ 0 h 4608512"/>
              <a:gd name="connsiteX3" fmla="*/ 6437263 w 6437263"/>
              <a:gd name="connsiteY3" fmla="*/ 0 h 4608512"/>
              <a:gd name="connsiteX4" fmla="*/ 6437263 w 6437263"/>
              <a:gd name="connsiteY4" fmla="*/ 4608512 h 4608512"/>
              <a:gd name="connsiteX5" fmla="*/ 6437263 w 6437263"/>
              <a:gd name="connsiteY5" fmla="*/ 4608512 h 4608512"/>
              <a:gd name="connsiteX6" fmla="*/ 0 w 6437263"/>
              <a:gd name="connsiteY6" fmla="*/ 4608512 h 4608512"/>
              <a:gd name="connsiteX7" fmla="*/ 0 w 6437263"/>
              <a:gd name="connsiteY7" fmla="*/ 4608512 h 4608512"/>
              <a:gd name="connsiteX8" fmla="*/ 0 w 6437263"/>
              <a:gd name="connsiteY8" fmla="*/ 0 h 4608512"/>
              <a:gd name="connsiteX0" fmla="*/ 0 w 6437263"/>
              <a:gd name="connsiteY0" fmla="*/ 4608512 h 4608512"/>
              <a:gd name="connsiteX1" fmla="*/ 0 w 6437263"/>
              <a:gd name="connsiteY1" fmla="*/ 4608512 h 4608512"/>
              <a:gd name="connsiteX2" fmla="*/ 960120 w 6437263"/>
              <a:gd name="connsiteY2" fmla="*/ 4599432 h 4608512"/>
              <a:gd name="connsiteX3" fmla="*/ 6437263 w 6437263"/>
              <a:gd name="connsiteY3" fmla="*/ 4608512 h 4608512"/>
              <a:gd name="connsiteX4" fmla="*/ 6437263 w 6437263"/>
              <a:gd name="connsiteY4" fmla="*/ 4608512 h 4608512"/>
              <a:gd name="connsiteX0" fmla="*/ 0 w 6437263"/>
              <a:gd name="connsiteY0" fmla="*/ 0 h 4608512"/>
              <a:gd name="connsiteX1" fmla="*/ 0 w 6437263"/>
              <a:gd name="connsiteY1" fmla="*/ 0 h 4608512"/>
              <a:gd name="connsiteX2" fmla="*/ 6437263 w 6437263"/>
              <a:gd name="connsiteY2" fmla="*/ 0 h 4608512"/>
              <a:gd name="connsiteX3" fmla="*/ 6437263 w 6437263"/>
              <a:gd name="connsiteY3" fmla="*/ 0 h 4608512"/>
              <a:gd name="connsiteX4" fmla="*/ 6437263 w 6437263"/>
              <a:gd name="connsiteY4" fmla="*/ 4608512 h 4608512"/>
              <a:gd name="connsiteX5" fmla="*/ 6437263 w 6437263"/>
              <a:gd name="connsiteY5" fmla="*/ 4608512 h 4608512"/>
              <a:gd name="connsiteX6" fmla="*/ 0 w 6437263"/>
              <a:gd name="connsiteY6" fmla="*/ 4608512 h 4608512"/>
              <a:gd name="connsiteX7" fmla="*/ 0 w 6437263"/>
              <a:gd name="connsiteY7" fmla="*/ 4608512 h 4608512"/>
              <a:gd name="connsiteX8" fmla="*/ 0 w 6437263"/>
              <a:gd name="connsiteY8" fmla="*/ 0 h 4608512"/>
              <a:gd name="connsiteX0" fmla="*/ 0 w 6437263"/>
              <a:gd name="connsiteY0" fmla="*/ 4608512 h 4608512"/>
              <a:gd name="connsiteX1" fmla="*/ 0 w 6437263"/>
              <a:gd name="connsiteY1" fmla="*/ 4608512 h 4608512"/>
              <a:gd name="connsiteX2" fmla="*/ 960120 w 6437263"/>
              <a:gd name="connsiteY2" fmla="*/ 4599432 h 4608512"/>
              <a:gd name="connsiteX3" fmla="*/ 6437263 w 6437263"/>
              <a:gd name="connsiteY3" fmla="*/ 4608512 h 4608512"/>
              <a:gd name="connsiteX4" fmla="*/ 6437263 w 6437263"/>
              <a:gd name="connsiteY4" fmla="*/ 4608512 h 4608512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0 w 6437263"/>
              <a:gd name="connsiteY0" fmla="*/ 4608512 h 4611720"/>
              <a:gd name="connsiteX1" fmla="*/ 0 w 6437263"/>
              <a:gd name="connsiteY1" fmla="*/ 4608512 h 4611720"/>
              <a:gd name="connsiteX2" fmla="*/ 185103 w 6437263"/>
              <a:gd name="connsiteY2" fmla="*/ 4611720 h 4611720"/>
              <a:gd name="connsiteX3" fmla="*/ 960120 w 6437263"/>
              <a:gd name="connsiteY3" fmla="*/ 4599432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0 w 6437263"/>
              <a:gd name="connsiteY0" fmla="*/ 4608512 h 4611720"/>
              <a:gd name="connsiteX1" fmla="*/ 185103 w 6437263"/>
              <a:gd name="connsiteY1" fmla="*/ 4611720 h 4611720"/>
              <a:gd name="connsiteX2" fmla="*/ 960120 w 6437263"/>
              <a:gd name="connsiteY2" fmla="*/ 4599432 h 4611720"/>
              <a:gd name="connsiteX3" fmla="*/ 6437263 w 6437263"/>
              <a:gd name="connsiteY3" fmla="*/ 4608512 h 4611720"/>
              <a:gd name="connsiteX4" fmla="*/ 6437263 w 6437263"/>
              <a:gd name="connsiteY4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2880 w 6437263"/>
              <a:gd name="connsiteY0" fmla="*/ 4352480 h 4611720"/>
              <a:gd name="connsiteX1" fmla="*/ 185103 w 6437263"/>
              <a:gd name="connsiteY1" fmla="*/ 4611720 h 4611720"/>
              <a:gd name="connsiteX2" fmla="*/ 960120 w 6437263"/>
              <a:gd name="connsiteY2" fmla="*/ 4599432 h 4611720"/>
              <a:gd name="connsiteX3" fmla="*/ 6437263 w 6437263"/>
              <a:gd name="connsiteY3" fmla="*/ 4608512 h 4611720"/>
              <a:gd name="connsiteX4" fmla="*/ 6437263 w 6437263"/>
              <a:gd name="connsiteY4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5103 w 6437263"/>
              <a:gd name="connsiteY0" fmla="*/ 4611720 h 4611720"/>
              <a:gd name="connsiteX1" fmla="*/ 960120 w 6437263"/>
              <a:gd name="connsiteY1" fmla="*/ 4599432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5103 w 6437263"/>
              <a:gd name="connsiteY0" fmla="*/ 4611720 h 4611720"/>
              <a:gd name="connsiteX1" fmla="*/ 674370 w 6437263"/>
              <a:gd name="connsiteY1" fmla="*/ 4607624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74370 w 6437263"/>
              <a:gd name="connsiteY1" fmla="*/ 4607624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81513 w 6437263"/>
              <a:gd name="connsiteY1" fmla="*/ 4607624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81513 w 6437263"/>
              <a:gd name="connsiteY1" fmla="*/ 4607624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79132 w 6437263"/>
              <a:gd name="connsiteY1" fmla="*/ 4542105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79132 w 6437263"/>
              <a:gd name="connsiteY1" fmla="*/ 4542105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79132 w 6437263"/>
              <a:gd name="connsiteY1" fmla="*/ 4542105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67226 w 6437263"/>
              <a:gd name="connsiteY1" fmla="*/ 4603529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08511"/>
              <a:gd name="connsiteX1" fmla="*/ 0 w 6437263"/>
              <a:gd name="connsiteY1" fmla="*/ 0 h 4608511"/>
              <a:gd name="connsiteX2" fmla="*/ 6437263 w 6437263"/>
              <a:gd name="connsiteY2" fmla="*/ 0 h 4608511"/>
              <a:gd name="connsiteX3" fmla="*/ 6437263 w 6437263"/>
              <a:gd name="connsiteY3" fmla="*/ 0 h 4608511"/>
              <a:gd name="connsiteX4" fmla="*/ 6437263 w 6437263"/>
              <a:gd name="connsiteY4" fmla="*/ 4608512 h 4608511"/>
              <a:gd name="connsiteX5" fmla="*/ 6437263 w 6437263"/>
              <a:gd name="connsiteY5" fmla="*/ 4608512 h 4608511"/>
              <a:gd name="connsiteX6" fmla="*/ 0 w 6437263"/>
              <a:gd name="connsiteY6" fmla="*/ 4608512 h 4608511"/>
              <a:gd name="connsiteX7" fmla="*/ 0 w 6437263"/>
              <a:gd name="connsiteY7" fmla="*/ 4608512 h 4608511"/>
              <a:gd name="connsiteX8" fmla="*/ 0 w 6437263"/>
              <a:gd name="connsiteY8" fmla="*/ 0 h 4608511"/>
              <a:gd name="connsiteX0" fmla="*/ 218441 w 6437263"/>
              <a:gd name="connsiteY0" fmla="*/ 4492967 h 4608511"/>
              <a:gd name="connsiteX1" fmla="*/ 667226 w 6437263"/>
              <a:gd name="connsiteY1" fmla="*/ 4603529 h 4608511"/>
              <a:gd name="connsiteX2" fmla="*/ 6437263 w 6437263"/>
              <a:gd name="connsiteY2" fmla="*/ 4608512 h 4608511"/>
              <a:gd name="connsiteX3" fmla="*/ 6437263 w 6437263"/>
              <a:gd name="connsiteY3" fmla="*/ 4608512 h 4608511"/>
              <a:gd name="connsiteX0" fmla="*/ 0 w 6437263"/>
              <a:gd name="connsiteY0" fmla="*/ 0 h 4608513"/>
              <a:gd name="connsiteX1" fmla="*/ 0 w 6437263"/>
              <a:gd name="connsiteY1" fmla="*/ 0 h 4608513"/>
              <a:gd name="connsiteX2" fmla="*/ 6437263 w 6437263"/>
              <a:gd name="connsiteY2" fmla="*/ 0 h 4608513"/>
              <a:gd name="connsiteX3" fmla="*/ 6437263 w 6437263"/>
              <a:gd name="connsiteY3" fmla="*/ 0 h 4608513"/>
              <a:gd name="connsiteX4" fmla="*/ 6437263 w 6437263"/>
              <a:gd name="connsiteY4" fmla="*/ 4608512 h 4608513"/>
              <a:gd name="connsiteX5" fmla="*/ 6437263 w 6437263"/>
              <a:gd name="connsiteY5" fmla="*/ 4608512 h 4608513"/>
              <a:gd name="connsiteX6" fmla="*/ 0 w 6437263"/>
              <a:gd name="connsiteY6" fmla="*/ 4608512 h 4608513"/>
              <a:gd name="connsiteX7" fmla="*/ 0 w 6437263"/>
              <a:gd name="connsiteY7" fmla="*/ 4608512 h 4608513"/>
              <a:gd name="connsiteX8" fmla="*/ 0 w 6437263"/>
              <a:gd name="connsiteY8" fmla="*/ 0 h 4608513"/>
              <a:gd name="connsiteX0" fmla="*/ 218441 w 6437263"/>
              <a:gd name="connsiteY0" fmla="*/ 4492967 h 4608513"/>
              <a:gd name="connsiteX1" fmla="*/ 667226 w 6437263"/>
              <a:gd name="connsiteY1" fmla="*/ 4603529 h 4608513"/>
              <a:gd name="connsiteX2" fmla="*/ 6437263 w 6437263"/>
              <a:gd name="connsiteY2" fmla="*/ 4608512 h 4608513"/>
              <a:gd name="connsiteX3" fmla="*/ 6437263 w 6437263"/>
              <a:gd name="connsiteY3" fmla="*/ 4608512 h 4608513"/>
              <a:gd name="connsiteX0" fmla="*/ 0 w 6437263"/>
              <a:gd name="connsiteY0" fmla="*/ 0 h 4608511"/>
              <a:gd name="connsiteX1" fmla="*/ 0 w 6437263"/>
              <a:gd name="connsiteY1" fmla="*/ 0 h 4608511"/>
              <a:gd name="connsiteX2" fmla="*/ 6437263 w 6437263"/>
              <a:gd name="connsiteY2" fmla="*/ 0 h 4608511"/>
              <a:gd name="connsiteX3" fmla="*/ 6437263 w 6437263"/>
              <a:gd name="connsiteY3" fmla="*/ 0 h 4608511"/>
              <a:gd name="connsiteX4" fmla="*/ 6437263 w 6437263"/>
              <a:gd name="connsiteY4" fmla="*/ 4608512 h 4608511"/>
              <a:gd name="connsiteX5" fmla="*/ 6437263 w 6437263"/>
              <a:gd name="connsiteY5" fmla="*/ 4608512 h 4608511"/>
              <a:gd name="connsiteX6" fmla="*/ 0 w 6437263"/>
              <a:gd name="connsiteY6" fmla="*/ 4608512 h 4608511"/>
              <a:gd name="connsiteX7" fmla="*/ 0 w 6437263"/>
              <a:gd name="connsiteY7" fmla="*/ 4608512 h 4608511"/>
              <a:gd name="connsiteX8" fmla="*/ 0 w 6437263"/>
              <a:gd name="connsiteY8" fmla="*/ 0 h 4608511"/>
              <a:gd name="connsiteX0" fmla="*/ 199391 w 6437263"/>
              <a:gd name="connsiteY0" fmla="*/ 4607624 h 4608511"/>
              <a:gd name="connsiteX1" fmla="*/ 667226 w 6437263"/>
              <a:gd name="connsiteY1" fmla="*/ 4603529 h 4608511"/>
              <a:gd name="connsiteX2" fmla="*/ 6437263 w 6437263"/>
              <a:gd name="connsiteY2" fmla="*/ 4608512 h 4608511"/>
              <a:gd name="connsiteX3" fmla="*/ 6437263 w 6437263"/>
              <a:gd name="connsiteY3" fmla="*/ 4608512 h 4608511"/>
              <a:gd name="connsiteX0" fmla="*/ 0 w 6437263"/>
              <a:gd name="connsiteY0" fmla="*/ 0 h 4697712"/>
              <a:gd name="connsiteX1" fmla="*/ 0 w 6437263"/>
              <a:gd name="connsiteY1" fmla="*/ 0 h 4697712"/>
              <a:gd name="connsiteX2" fmla="*/ 6437263 w 6437263"/>
              <a:gd name="connsiteY2" fmla="*/ 0 h 4697712"/>
              <a:gd name="connsiteX3" fmla="*/ 6437263 w 6437263"/>
              <a:gd name="connsiteY3" fmla="*/ 0 h 4697712"/>
              <a:gd name="connsiteX4" fmla="*/ 6437263 w 6437263"/>
              <a:gd name="connsiteY4" fmla="*/ 4608512 h 4697712"/>
              <a:gd name="connsiteX5" fmla="*/ 6437263 w 6437263"/>
              <a:gd name="connsiteY5" fmla="*/ 4608512 h 4697712"/>
              <a:gd name="connsiteX6" fmla="*/ 0 w 6437263"/>
              <a:gd name="connsiteY6" fmla="*/ 4608512 h 4697712"/>
              <a:gd name="connsiteX7" fmla="*/ 0 w 6437263"/>
              <a:gd name="connsiteY7" fmla="*/ 4608512 h 4697712"/>
              <a:gd name="connsiteX8" fmla="*/ 0 w 6437263"/>
              <a:gd name="connsiteY8" fmla="*/ 0 h 4697712"/>
              <a:gd name="connsiteX0" fmla="*/ 199391 w 6437263"/>
              <a:gd name="connsiteY0" fmla="*/ 4607624 h 4697712"/>
              <a:gd name="connsiteX1" fmla="*/ 669607 w 6437263"/>
              <a:gd name="connsiteY1" fmla="*/ 4697712 h 4697712"/>
              <a:gd name="connsiteX2" fmla="*/ 6437263 w 6437263"/>
              <a:gd name="connsiteY2" fmla="*/ 4608512 h 4697712"/>
              <a:gd name="connsiteX3" fmla="*/ 6437263 w 6437263"/>
              <a:gd name="connsiteY3" fmla="*/ 4608512 h 4697712"/>
              <a:gd name="connsiteX0" fmla="*/ 0 w 6437263"/>
              <a:gd name="connsiteY0" fmla="*/ 0 h 4697712"/>
              <a:gd name="connsiteX1" fmla="*/ 0 w 6437263"/>
              <a:gd name="connsiteY1" fmla="*/ 0 h 4697712"/>
              <a:gd name="connsiteX2" fmla="*/ 6437263 w 6437263"/>
              <a:gd name="connsiteY2" fmla="*/ 0 h 4697712"/>
              <a:gd name="connsiteX3" fmla="*/ 6437263 w 6437263"/>
              <a:gd name="connsiteY3" fmla="*/ 0 h 4697712"/>
              <a:gd name="connsiteX4" fmla="*/ 6437263 w 6437263"/>
              <a:gd name="connsiteY4" fmla="*/ 4608512 h 4697712"/>
              <a:gd name="connsiteX5" fmla="*/ 6437263 w 6437263"/>
              <a:gd name="connsiteY5" fmla="*/ 4608512 h 4697712"/>
              <a:gd name="connsiteX6" fmla="*/ 0 w 6437263"/>
              <a:gd name="connsiteY6" fmla="*/ 4608512 h 4697712"/>
              <a:gd name="connsiteX7" fmla="*/ 0 w 6437263"/>
              <a:gd name="connsiteY7" fmla="*/ 4608512 h 4697712"/>
              <a:gd name="connsiteX8" fmla="*/ 0 w 6437263"/>
              <a:gd name="connsiteY8" fmla="*/ 0 h 4697712"/>
              <a:gd name="connsiteX0" fmla="*/ 199391 w 6437263"/>
              <a:gd name="connsiteY0" fmla="*/ 4607624 h 4697712"/>
              <a:gd name="connsiteX1" fmla="*/ 669607 w 6437263"/>
              <a:gd name="connsiteY1" fmla="*/ 4697712 h 4697712"/>
              <a:gd name="connsiteX2" fmla="*/ 6437263 w 6437263"/>
              <a:gd name="connsiteY2" fmla="*/ 4608512 h 4697712"/>
              <a:gd name="connsiteX3" fmla="*/ 6437263 w 6437263"/>
              <a:gd name="connsiteY3" fmla="*/ 4608512 h 4697712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99391 w 6437263"/>
              <a:gd name="connsiteY0" fmla="*/ 4607624 h 4611720"/>
              <a:gd name="connsiteX1" fmla="*/ 676751 w 6437263"/>
              <a:gd name="connsiteY1" fmla="*/ 4611720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99391 w 6437263"/>
              <a:gd name="connsiteY0" fmla="*/ 4607624 h 4611720"/>
              <a:gd name="connsiteX1" fmla="*/ 676751 w 6437263"/>
              <a:gd name="connsiteY1" fmla="*/ 4611720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08511"/>
              <a:gd name="connsiteX1" fmla="*/ 0 w 6437263"/>
              <a:gd name="connsiteY1" fmla="*/ 0 h 4608511"/>
              <a:gd name="connsiteX2" fmla="*/ 6437263 w 6437263"/>
              <a:gd name="connsiteY2" fmla="*/ 0 h 4608511"/>
              <a:gd name="connsiteX3" fmla="*/ 6437263 w 6437263"/>
              <a:gd name="connsiteY3" fmla="*/ 0 h 4608511"/>
              <a:gd name="connsiteX4" fmla="*/ 6437263 w 6437263"/>
              <a:gd name="connsiteY4" fmla="*/ 4608512 h 4608511"/>
              <a:gd name="connsiteX5" fmla="*/ 6437263 w 6437263"/>
              <a:gd name="connsiteY5" fmla="*/ 4608512 h 4608511"/>
              <a:gd name="connsiteX6" fmla="*/ 0 w 6437263"/>
              <a:gd name="connsiteY6" fmla="*/ 4608512 h 4608511"/>
              <a:gd name="connsiteX7" fmla="*/ 0 w 6437263"/>
              <a:gd name="connsiteY7" fmla="*/ 4608512 h 4608511"/>
              <a:gd name="connsiteX8" fmla="*/ 0 w 6437263"/>
              <a:gd name="connsiteY8" fmla="*/ 0 h 4608511"/>
              <a:gd name="connsiteX0" fmla="*/ 199391 w 6437263"/>
              <a:gd name="connsiteY0" fmla="*/ 4607624 h 4608511"/>
              <a:gd name="connsiteX1" fmla="*/ 676751 w 6437263"/>
              <a:gd name="connsiteY1" fmla="*/ 4603531 h 4608511"/>
              <a:gd name="connsiteX2" fmla="*/ 6437263 w 6437263"/>
              <a:gd name="connsiteY2" fmla="*/ 4608512 h 4608511"/>
              <a:gd name="connsiteX3" fmla="*/ 6437263 w 6437263"/>
              <a:gd name="connsiteY3" fmla="*/ 4608512 h 4608511"/>
              <a:gd name="connsiteX0" fmla="*/ 0 w 6437263"/>
              <a:gd name="connsiteY0" fmla="*/ 0 h 4611722"/>
              <a:gd name="connsiteX1" fmla="*/ 0 w 6437263"/>
              <a:gd name="connsiteY1" fmla="*/ 0 h 4611722"/>
              <a:gd name="connsiteX2" fmla="*/ 6437263 w 6437263"/>
              <a:gd name="connsiteY2" fmla="*/ 0 h 4611722"/>
              <a:gd name="connsiteX3" fmla="*/ 6437263 w 6437263"/>
              <a:gd name="connsiteY3" fmla="*/ 0 h 4611722"/>
              <a:gd name="connsiteX4" fmla="*/ 6437263 w 6437263"/>
              <a:gd name="connsiteY4" fmla="*/ 4608512 h 4611722"/>
              <a:gd name="connsiteX5" fmla="*/ 6437263 w 6437263"/>
              <a:gd name="connsiteY5" fmla="*/ 4608512 h 4611722"/>
              <a:gd name="connsiteX6" fmla="*/ 0 w 6437263"/>
              <a:gd name="connsiteY6" fmla="*/ 4608512 h 4611722"/>
              <a:gd name="connsiteX7" fmla="*/ 0 w 6437263"/>
              <a:gd name="connsiteY7" fmla="*/ 4608512 h 4611722"/>
              <a:gd name="connsiteX8" fmla="*/ 0 w 6437263"/>
              <a:gd name="connsiteY8" fmla="*/ 0 h 4611722"/>
              <a:gd name="connsiteX0" fmla="*/ 199391 w 6437263"/>
              <a:gd name="connsiteY0" fmla="*/ 4607624 h 4611722"/>
              <a:gd name="connsiteX1" fmla="*/ 676751 w 6437263"/>
              <a:gd name="connsiteY1" fmla="*/ 4611722 h 4611722"/>
              <a:gd name="connsiteX2" fmla="*/ 6437263 w 6437263"/>
              <a:gd name="connsiteY2" fmla="*/ 4608512 h 4611722"/>
              <a:gd name="connsiteX3" fmla="*/ 6437263 w 6437263"/>
              <a:gd name="connsiteY3" fmla="*/ 4608512 h 4611722"/>
              <a:gd name="connsiteX0" fmla="*/ 0 w 6437263"/>
              <a:gd name="connsiteY0" fmla="*/ 0 h 4611722"/>
              <a:gd name="connsiteX1" fmla="*/ 0 w 6437263"/>
              <a:gd name="connsiteY1" fmla="*/ 0 h 4611722"/>
              <a:gd name="connsiteX2" fmla="*/ 6437263 w 6437263"/>
              <a:gd name="connsiteY2" fmla="*/ 0 h 4611722"/>
              <a:gd name="connsiteX3" fmla="*/ 6437263 w 6437263"/>
              <a:gd name="connsiteY3" fmla="*/ 0 h 4611722"/>
              <a:gd name="connsiteX4" fmla="*/ 6437263 w 6437263"/>
              <a:gd name="connsiteY4" fmla="*/ 4608512 h 4611722"/>
              <a:gd name="connsiteX5" fmla="*/ 6437263 w 6437263"/>
              <a:gd name="connsiteY5" fmla="*/ 4608512 h 4611722"/>
              <a:gd name="connsiteX6" fmla="*/ 0 w 6437263"/>
              <a:gd name="connsiteY6" fmla="*/ 4608512 h 4611722"/>
              <a:gd name="connsiteX7" fmla="*/ 0 w 6437263"/>
              <a:gd name="connsiteY7" fmla="*/ 4608512 h 4611722"/>
              <a:gd name="connsiteX8" fmla="*/ 0 w 6437263"/>
              <a:gd name="connsiteY8" fmla="*/ 0 h 4611722"/>
              <a:gd name="connsiteX0" fmla="*/ 199391 w 6437263"/>
              <a:gd name="connsiteY0" fmla="*/ 4611719 h 4611722"/>
              <a:gd name="connsiteX1" fmla="*/ 676751 w 6437263"/>
              <a:gd name="connsiteY1" fmla="*/ 4611722 h 4611722"/>
              <a:gd name="connsiteX2" fmla="*/ 6437263 w 6437263"/>
              <a:gd name="connsiteY2" fmla="*/ 4608512 h 4611722"/>
              <a:gd name="connsiteX3" fmla="*/ 6437263 w 6437263"/>
              <a:gd name="connsiteY3" fmla="*/ 4608512 h 4611722"/>
              <a:gd name="connsiteX0" fmla="*/ 0 w 6437263"/>
              <a:gd name="connsiteY0" fmla="*/ 0 h 4611722"/>
              <a:gd name="connsiteX1" fmla="*/ 0 w 6437263"/>
              <a:gd name="connsiteY1" fmla="*/ 0 h 4611722"/>
              <a:gd name="connsiteX2" fmla="*/ 6437263 w 6437263"/>
              <a:gd name="connsiteY2" fmla="*/ 0 h 4611722"/>
              <a:gd name="connsiteX3" fmla="*/ 6437263 w 6437263"/>
              <a:gd name="connsiteY3" fmla="*/ 0 h 4611722"/>
              <a:gd name="connsiteX4" fmla="*/ 6437263 w 6437263"/>
              <a:gd name="connsiteY4" fmla="*/ 4608512 h 4611722"/>
              <a:gd name="connsiteX5" fmla="*/ 6437263 w 6437263"/>
              <a:gd name="connsiteY5" fmla="*/ 4608512 h 4611722"/>
              <a:gd name="connsiteX6" fmla="*/ 0 w 6437263"/>
              <a:gd name="connsiteY6" fmla="*/ 4608512 h 4611722"/>
              <a:gd name="connsiteX7" fmla="*/ 0 w 6437263"/>
              <a:gd name="connsiteY7" fmla="*/ 4608512 h 4611722"/>
              <a:gd name="connsiteX8" fmla="*/ 0 w 6437263"/>
              <a:gd name="connsiteY8" fmla="*/ 0 h 4611722"/>
              <a:gd name="connsiteX0" fmla="*/ 17895 w 6437263"/>
              <a:gd name="connsiteY0" fmla="*/ 4586557 h 4611722"/>
              <a:gd name="connsiteX1" fmla="*/ 676751 w 6437263"/>
              <a:gd name="connsiteY1" fmla="*/ 4611722 h 4611722"/>
              <a:gd name="connsiteX2" fmla="*/ 6437263 w 6437263"/>
              <a:gd name="connsiteY2" fmla="*/ 4608512 h 4611722"/>
              <a:gd name="connsiteX3" fmla="*/ 6437263 w 6437263"/>
              <a:gd name="connsiteY3" fmla="*/ 4608512 h 4611722"/>
              <a:gd name="connsiteX0" fmla="*/ 0 w 6437263"/>
              <a:gd name="connsiteY0" fmla="*/ 0 h 4608509"/>
              <a:gd name="connsiteX1" fmla="*/ 0 w 6437263"/>
              <a:gd name="connsiteY1" fmla="*/ 0 h 4608509"/>
              <a:gd name="connsiteX2" fmla="*/ 6437263 w 6437263"/>
              <a:gd name="connsiteY2" fmla="*/ 0 h 4608509"/>
              <a:gd name="connsiteX3" fmla="*/ 6437263 w 6437263"/>
              <a:gd name="connsiteY3" fmla="*/ 0 h 4608509"/>
              <a:gd name="connsiteX4" fmla="*/ 6437263 w 6437263"/>
              <a:gd name="connsiteY4" fmla="*/ 4608512 h 4608509"/>
              <a:gd name="connsiteX5" fmla="*/ 6437263 w 6437263"/>
              <a:gd name="connsiteY5" fmla="*/ 4608512 h 4608509"/>
              <a:gd name="connsiteX6" fmla="*/ 0 w 6437263"/>
              <a:gd name="connsiteY6" fmla="*/ 4608512 h 4608509"/>
              <a:gd name="connsiteX7" fmla="*/ 0 w 6437263"/>
              <a:gd name="connsiteY7" fmla="*/ 4608512 h 4608509"/>
              <a:gd name="connsiteX8" fmla="*/ 0 w 6437263"/>
              <a:gd name="connsiteY8" fmla="*/ 0 h 4608509"/>
              <a:gd name="connsiteX0" fmla="*/ 17895 w 6437263"/>
              <a:gd name="connsiteY0" fmla="*/ 4586557 h 4608509"/>
              <a:gd name="connsiteX1" fmla="*/ 2969341 w 6437263"/>
              <a:gd name="connsiteY1" fmla="*/ 4586557 h 4608509"/>
              <a:gd name="connsiteX2" fmla="*/ 6437263 w 6437263"/>
              <a:gd name="connsiteY2" fmla="*/ 4608512 h 4608509"/>
              <a:gd name="connsiteX3" fmla="*/ 6437263 w 6437263"/>
              <a:gd name="connsiteY3" fmla="*/ 4608512 h 4608509"/>
              <a:gd name="connsiteX0" fmla="*/ 0 w 6437263"/>
              <a:gd name="connsiteY0" fmla="*/ 0 h 4636887"/>
              <a:gd name="connsiteX1" fmla="*/ 0 w 6437263"/>
              <a:gd name="connsiteY1" fmla="*/ 0 h 4636887"/>
              <a:gd name="connsiteX2" fmla="*/ 6437263 w 6437263"/>
              <a:gd name="connsiteY2" fmla="*/ 0 h 4636887"/>
              <a:gd name="connsiteX3" fmla="*/ 6437263 w 6437263"/>
              <a:gd name="connsiteY3" fmla="*/ 0 h 4636887"/>
              <a:gd name="connsiteX4" fmla="*/ 6437263 w 6437263"/>
              <a:gd name="connsiteY4" fmla="*/ 4608512 h 4636887"/>
              <a:gd name="connsiteX5" fmla="*/ 6437263 w 6437263"/>
              <a:gd name="connsiteY5" fmla="*/ 4608512 h 4636887"/>
              <a:gd name="connsiteX6" fmla="*/ 0 w 6437263"/>
              <a:gd name="connsiteY6" fmla="*/ 4608512 h 4636887"/>
              <a:gd name="connsiteX7" fmla="*/ 0 w 6437263"/>
              <a:gd name="connsiteY7" fmla="*/ 4608512 h 4636887"/>
              <a:gd name="connsiteX8" fmla="*/ 0 w 6437263"/>
              <a:gd name="connsiteY8" fmla="*/ 0 h 4636887"/>
              <a:gd name="connsiteX0" fmla="*/ 17895 w 6437263"/>
              <a:gd name="connsiteY0" fmla="*/ 4636887 h 4636887"/>
              <a:gd name="connsiteX1" fmla="*/ 2969341 w 6437263"/>
              <a:gd name="connsiteY1" fmla="*/ 4586557 h 4636887"/>
              <a:gd name="connsiteX2" fmla="*/ 6437263 w 6437263"/>
              <a:gd name="connsiteY2" fmla="*/ 4608512 h 4636887"/>
              <a:gd name="connsiteX3" fmla="*/ 6437263 w 6437263"/>
              <a:gd name="connsiteY3" fmla="*/ 4608512 h 4636887"/>
              <a:gd name="connsiteX0" fmla="*/ 0 w 6437263"/>
              <a:gd name="connsiteY0" fmla="*/ 0 h 4636887"/>
              <a:gd name="connsiteX1" fmla="*/ 0 w 6437263"/>
              <a:gd name="connsiteY1" fmla="*/ 0 h 4636887"/>
              <a:gd name="connsiteX2" fmla="*/ 6437263 w 6437263"/>
              <a:gd name="connsiteY2" fmla="*/ 0 h 4636887"/>
              <a:gd name="connsiteX3" fmla="*/ 6437263 w 6437263"/>
              <a:gd name="connsiteY3" fmla="*/ 0 h 4636887"/>
              <a:gd name="connsiteX4" fmla="*/ 6437263 w 6437263"/>
              <a:gd name="connsiteY4" fmla="*/ 4608512 h 4636887"/>
              <a:gd name="connsiteX5" fmla="*/ 6437263 w 6437263"/>
              <a:gd name="connsiteY5" fmla="*/ 4608512 h 4636887"/>
              <a:gd name="connsiteX6" fmla="*/ 0 w 6437263"/>
              <a:gd name="connsiteY6" fmla="*/ 4608512 h 4636887"/>
              <a:gd name="connsiteX7" fmla="*/ 0 w 6437263"/>
              <a:gd name="connsiteY7" fmla="*/ 4608512 h 4636887"/>
              <a:gd name="connsiteX8" fmla="*/ 0 w 6437263"/>
              <a:gd name="connsiteY8" fmla="*/ 0 h 4636887"/>
              <a:gd name="connsiteX0" fmla="*/ 17895 w 6437263"/>
              <a:gd name="connsiteY0" fmla="*/ 4636887 h 4636887"/>
              <a:gd name="connsiteX1" fmla="*/ 6045232 w 6437263"/>
              <a:gd name="connsiteY1" fmla="*/ 4611861 h 4636887"/>
              <a:gd name="connsiteX2" fmla="*/ 6437263 w 6437263"/>
              <a:gd name="connsiteY2" fmla="*/ 4608512 h 4636887"/>
              <a:gd name="connsiteX3" fmla="*/ 6437263 w 6437263"/>
              <a:gd name="connsiteY3" fmla="*/ 4608512 h 4636887"/>
              <a:gd name="connsiteX0" fmla="*/ 0 w 6437263"/>
              <a:gd name="connsiteY0" fmla="*/ 0 h 4611925"/>
              <a:gd name="connsiteX1" fmla="*/ 0 w 6437263"/>
              <a:gd name="connsiteY1" fmla="*/ 0 h 4611925"/>
              <a:gd name="connsiteX2" fmla="*/ 6437263 w 6437263"/>
              <a:gd name="connsiteY2" fmla="*/ 0 h 4611925"/>
              <a:gd name="connsiteX3" fmla="*/ 6437263 w 6437263"/>
              <a:gd name="connsiteY3" fmla="*/ 0 h 4611925"/>
              <a:gd name="connsiteX4" fmla="*/ 6437263 w 6437263"/>
              <a:gd name="connsiteY4" fmla="*/ 4608512 h 4611925"/>
              <a:gd name="connsiteX5" fmla="*/ 6437263 w 6437263"/>
              <a:gd name="connsiteY5" fmla="*/ 4608512 h 4611925"/>
              <a:gd name="connsiteX6" fmla="*/ 0 w 6437263"/>
              <a:gd name="connsiteY6" fmla="*/ 4608512 h 4611925"/>
              <a:gd name="connsiteX7" fmla="*/ 0 w 6437263"/>
              <a:gd name="connsiteY7" fmla="*/ 4608512 h 4611925"/>
              <a:gd name="connsiteX8" fmla="*/ 0 w 6437263"/>
              <a:gd name="connsiteY8" fmla="*/ 0 h 4611925"/>
              <a:gd name="connsiteX0" fmla="*/ 304471 w 6437263"/>
              <a:gd name="connsiteY0" fmla="*/ 3751209 h 4611925"/>
              <a:gd name="connsiteX1" fmla="*/ 6045232 w 6437263"/>
              <a:gd name="connsiteY1" fmla="*/ 4611861 h 4611925"/>
              <a:gd name="connsiteX2" fmla="*/ 6437263 w 6437263"/>
              <a:gd name="connsiteY2" fmla="*/ 4608512 h 4611925"/>
              <a:gd name="connsiteX3" fmla="*/ 6437263 w 6437263"/>
              <a:gd name="connsiteY3" fmla="*/ 4608512 h 4611925"/>
              <a:gd name="connsiteX0" fmla="*/ 0 w 6437263"/>
              <a:gd name="connsiteY0" fmla="*/ 0 h 4611925"/>
              <a:gd name="connsiteX1" fmla="*/ 0 w 6437263"/>
              <a:gd name="connsiteY1" fmla="*/ 0 h 4611925"/>
              <a:gd name="connsiteX2" fmla="*/ 6437263 w 6437263"/>
              <a:gd name="connsiteY2" fmla="*/ 0 h 4611925"/>
              <a:gd name="connsiteX3" fmla="*/ 6437263 w 6437263"/>
              <a:gd name="connsiteY3" fmla="*/ 0 h 4611925"/>
              <a:gd name="connsiteX4" fmla="*/ 6437263 w 6437263"/>
              <a:gd name="connsiteY4" fmla="*/ 4608512 h 4611925"/>
              <a:gd name="connsiteX5" fmla="*/ 6437263 w 6437263"/>
              <a:gd name="connsiteY5" fmla="*/ 4608512 h 4611925"/>
              <a:gd name="connsiteX6" fmla="*/ 0 w 6437263"/>
              <a:gd name="connsiteY6" fmla="*/ 4608512 h 4611925"/>
              <a:gd name="connsiteX7" fmla="*/ 0 w 6437263"/>
              <a:gd name="connsiteY7" fmla="*/ 4608512 h 4611925"/>
              <a:gd name="connsiteX8" fmla="*/ 0 w 6437263"/>
              <a:gd name="connsiteY8" fmla="*/ 0 h 4611925"/>
              <a:gd name="connsiteX0" fmla="*/ 304471 w 6437263"/>
              <a:gd name="connsiteY0" fmla="*/ 3751209 h 4611925"/>
              <a:gd name="connsiteX1" fmla="*/ 6045232 w 6437263"/>
              <a:gd name="connsiteY1" fmla="*/ 4611861 h 4611925"/>
              <a:gd name="connsiteX2" fmla="*/ 6437263 w 6437263"/>
              <a:gd name="connsiteY2" fmla="*/ 4608512 h 4611925"/>
              <a:gd name="connsiteX3" fmla="*/ 6437263 w 6437263"/>
              <a:gd name="connsiteY3" fmla="*/ 4608512 h 4611925"/>
              <a:gd name="connsiteX0" fmla="*/ 10811 w 6448074"/>
              <a:gd name="connsiteY0" fmla="*/ 0 h 4614050"/>
              <a:gd name="connsiteX1" fmla="*/ 10811 w 6448074"/>
              <a:gd name="connsiteY1" fmla="*/ 0 h 4614050"/>
              <a:gd name="connsiteX2" fmla="*/ 6448074 w 6448074"/>
              <a:gd name="connsiteY2" fmla="*/ 0 h 4614050"/>
              <a:gd name="connsiteX3" fmla="*/ 6448074 w 6448074"/>
              <a:gd name="connsiteY3" fmla="*/ 0 h 4614050"/>
              <a:gd name="connsiteX4" fmla="*/ 6448074 w 6448074"/>
              <a:gd name="connsiteY4" fmla="*/ 4608512 h 4614050"/>
              <a:gd name="connsiteX5" fmla="*/ 6448074 w 6448074"/>
              <a:gd name="connsiteY5" fmla="*/ 4608512 h 4614050"/>
              <a:gd name="connsiteX6" fmla="*/ 10811 w 6448074"/>
              <a:gd name="connsiteY6" fmla="*/ 4608512 h 4614050"/>
              <a:gd name="connsiteX7" fmla="*/ 10811 w 6448074"/>
              <a:gd name="connsiteY7" fmla="*/ 4608512 h 4614050"/>
              <a:gd name="connsiteX8" fmla="*/ 10811 w 6448074"/>
              <a:gd name="connsiteY8" fmla="*/ 0 h 4614050"/>
              <a:gd name="connsiteX0" fmla="*/ 48 w 6448074"/>
              <a:gd name="connsiteY0" fmla="*/ 4586283 h 4614050"/>
              <a:gd name="connsiteX1" fmla="*/ 6056043 w 6448074"/>
              <a:gd name="connsiteY1" fmla="*/ 4611861 h 4614050"/>
              <a:gd name="connsiteX2" fmla="*/ 6448074 w 6448074"/>
              <a:gd name="connsiteY2" fmla="*/ 4608512 h 4614050"/>
              <a:gd name="connsiteX3" fmla="*/ 6448074 w 6448074"/>
              <a:gd name="connsiteY3" fmla="*/ 4608512 h 4614050"/>
              <a:gd name="connsiteX0" fmla="*/ 10811 w 6448074"/>
              <a:gd name="connsiteY0" fmla="*/ 0 h 4608513"/>
              <a:gd name="connsiteX1" fmla="*/ 10811 w 6448074"/>
              <a:gd name="connsiteY1" fmla="*/ 0 h 4608513"/>
              <a:gd name="connsiteX2" fmla="*/ 6448074 w 6448074"/>
              <a:gd name="connsiteY2" fmla="*/ 0 h 4608513"/>
              <a:gd name="connsiteX3" fmla="*/ 6448074 w 6448074"/>
              <a:gd name="connsiteY3" fmla="*/ 0 h 4608513"/>
              <a:gd name="connsiteX4" fmla="*/ 6448074 w 6448074"/>
              <a:gd name="connsiteY4" fmla="*/ 4608512 h 4608513"/>
              <a:gd name="connsiteX5" fmla="*/ 6448074 w 6448074"/>
              <a:gd name="connsiteY5" fmla="*/ 4608512 h 4608513"/>
              <a:gd name="connsiteX6" fmla="*/ 10811 w 6448074"/>
              <a:gd name="connsiteY6" fmla="*/ 4608512 h 4608513"/>
              <a:gd name="connsiteX7" fmla="*/ 10811 w 6448074"/>
              <a:gd name="connsiteY7" fmla="*/ 4608512 h 4608513"/>
              <a:gd name="connsiteX8" fmla="*/ 10811 w 6448074"/>
              <a:gd name="connsiteY8" fmla="*/ 0 h 4608513"/>
              <a:gd name="connsiteX0" fmla="*/ 48 w 6448074"/>
              <a:gd name="connsiteY0" fmla="*/ 4586283 h 4608513"/>
              <a:gd name="connsiteX1" fmla="*/ 5989175 w 6448074"/>
              <a:gd name="connsiteY1" fmla="*/ 4232283 h 4608513"/>
              <a:gd name="connsiteX2" fmla="*/ 6448074 w 6448074"/>
              <a:gd name="connsiteY2" fmla="*/ 4608512 h 4608513"/>
              <a:gd name="connsiteX3" fmla="*/ 6448074 w 6448074"/>
              <a:gd name="connsiteY3" fmla="*/ 4608512 h 4608513"/>
              <a:gd name="connsiteX0" fmla="*/ 10795 w 6448058"/>
              <a:gd name="connsiteY0" fmla="*/ 0 h 4608513"/>
              <a:gd name="connsiteX1" fmla="*/ 10795 w 6448058"/>
              <a:gd name="connsiteY1" fmla="*/ 0 h 4608513"/>
              <a:gd name="connsiteX2" fmla="*/ 6448058 w 6448058"/>
              <a:gd name="connsiteY2" fmla="*/ 0 h 4608513"/>
              <a:gd name="connsiteX3" fmla="*/ 6448058 w 6448058"/>
              <a:gd name="connsiteY3" fmla="*/ 0 h 4608513"/>
              <a:gd name="connsiteX4" fmla="*/ 6448058 w 6448058"/>
              <a:gd name="connsiteY4" fmla="*/ 4608512 h 4608513"/>
              <a:gd name="connsiteX5" fmla="*/ 6448058 w 6448058"/>
              <a:gd name="connsiteY5" fmla="*/ 4608512 h 4608513"/>
              <a:gd name="connsiteX6" fmla="*/ 10795 w 6448058"/>
              <a:gd name="connsiteY6" fmla="*/ 4608512 h 4608513"/>
              <a:gd name="connsiteX7" fmla="*/ 10795 w 6448058"/>
              <a:gd name="connsiteY7" fmla="*/ 4608512 h 4608513"/>
              <a:gd name="connsiteX8" fmla="*/ 10795 w 6448058"/>
              <a:gd name="connsiteY8" fmla="*/ 0 h 4608513"/>
              <a:gd name="connsiteX0" fmla="*/ 32 w 6448058"/>
              <a:gd name="connsiteY0" fmla="*/ 4586283 h 4608513"/>
              <a:gd name="connsiteX1" fmla="*/ 5989159 w 6448058"/>
              <a:gd name="connsiteY1" fmla="*/ 4232283 h 4608513"/>
              <a:gd name="connsiteX2" fmla="*/ 6448058 w 6448058"/>
              <a:gd name="connsiteY2" fmla="*/ 4608512 h 4608513"/>
              <a:gd name="connsiteX3" fmla="*/ 6448058 w 6448058"/>
              <a:gd name="connsiteY3" fmla="*/ 4608512 h 4608513"/>
              <a:gd name="connsiteX0" fmla="*/ 10795 w 6448058"/>
              <a:gd name="connsiteY0" fmla="*/ 0 h 4608513"/>
              <a:gd name="connsiteX1" fmla="*/ 10795 w 6448058"/>
              <a:gd name="connsiteY1" fmla="*/ 0 h 4608513"/>
              <a:gd name="connsiteX2" fmla="*/ 6448058 w 6448058"/>
              <a:gd name="connsiteY2" fmla="*/ 0 h 4608513"/>
              <a:gd name="connsiteX3" fmla="*/ 6448058 w 6448058"/>
              <a:gd name="connsiteY3" fmla="*/ 0 h 4608513"/>
              <a:gd name="connsiteX4" fmla="*/ 6448058 w 6448058"/>
              <a:gd name="connsiteY4" fmla="*/ 4608512 h 4608513"/>
              <a:gd name="connsiteX5" fmla="*/ 6448058 w 6448058"/>
              <a:gd name="connsiteY5" fmla="*/ 4608512 h 4608513"/>
              <a:gd name="connsiteX6" fmla="*/ 10795 w 6448058"/>
              <a:gd name="connsiteY6" fmla="*/ 4608512 h 4608513"/>
              <a:gd name="connsiteX7" fmla="*/ 10795 w 6448058"/>
              <a:gd name="connsiteY7" fmla="*/ 4608512 h 4608513"/>
              <a:gd name="connsiteX8" fmla="*/ 10795 w 6448058"/>
              <a:gd name="connsiteY8" fmla="*/ 0 h 4608513"/>
              <a:gd name="connsiteX0" fmla="*/ 32 w 6448058"/>
              <a:gd name="connsiteY0" fmla="*/ 4586283 h 4608513"/>
              <a:gd name="connsiteX1" fmla="*/ 6151550 w 6448058"/>
              <a:gd name="connsiteY1" fmla="*/ 4586547 h 4608513"/>
              <a:gd name="connsiteX2" fmla="*/ 6448058 w 6448058"/>
              <a:gd name="connsiteY2" fmla="*/ 4608512 h 4608513"/>
              <a:gd name="connsiteX3" fmla="*/ 6448058 w 6448058"/>
              <a:gd name="connsiteY3" fmla="*/ 4608512 h 4608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8058" h="4608513" stroke="0" extrusionOk="0">
                <a:moveTo>
                  <a:pt x="10795" y="0"/>
                </a:moveTo>
                <a:lnTo>
                  <a:pt x="10795" y="0"/>
                </a:lnTo>
                <a:lnTo>
                  <a:pt x="6448058" y="0"/>
                </a:lnTo>
                <a:lnTo>
                  <a:pt x="6448058" y="0"/>
                </a:lnTo>
                <a:lnTo>
                  <a:pt x="6448058" y="4608512"/>
                </a:lnTo>
                <a:lnTo>
                  <a:pt x="6448058" y="4608512"/>
                </a:lnTo>
                <a:lnTo>
                  <a:pt x="10795" y="4608512"/>
                </a:lnTo>
                <a:lnTo>
                  <a:pt x="10795" y="4608512"/>
                </a:lnTo>
                <a:lnTo>
                  <a:pt x="10795" y="0"/>
                </a:lnTo>
                <a:close/>
              </a:path>
              <a:path w="6448058" h="4608513" fill="none">
                <a:moveTo>
                  <a:pt x="32" y="4586283"/>
                </a:moveTo>
                <a:cubicBezTo>
                  <a:pt x="-15974" y="4603244"/>
                  <a:pt x="6148453" y="4594889"/>
                  <a:pt x="6151550" y="4586547"/>
                </a:cubicBezTo>
                <a:moveTo>
                  <a:pt x="6448058" y="4608512"/>
                </a:moveTo>
                <a:lnTo>
                  <a:pt x="6448058" y="4608512"/>
                </a:lnTo>
              </a:path>
            </a:pathLst>
          </a:custGeom>
          <a:ln w="9525">
            <a:solidFill>
              <a:schemeClr val="tx1"/>
            </a:solidFill>
          </a:ln>
        </p:spPr>
        <p:txBody>
          <a:bodyPr wrap="square" bIns="43200" anchor="b" anchorCtr="0">
            <a:spAutoFit/>
          </a:bodyPr>
          <a:lstStyle>
            <a:lvl1pPr marL="0" indent="0">
              <a:spcAft>
                <a:spcPts val="140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defRPr sz="2600" b="1" u="none">
                <a:solidFill>
                  <a:schemeClr val="tx1"/>
                </a:solidFill>
              </a:defRPr>
            </a:lvl1pPr>
            <a:lvl2pPr marL="431935" indent="0">
              <a:buFont typeface="Arial" panose="020B0604020202020204" pitchFamily="34" charset="0"/>
              <a:buNone/>
              <a:defRPr sz="2800"/>
            </a:lvl2pPr>
            <a:lvl3pPr marL="0" indent="0">
              <a:buNone/>
              <a:defRPr/>
            </a:lvl3pPr>
            <a:lvl4pPr marL="0" indent="0">
              <a:buNone/>
              <a:defRPr baseline="0"/>
            </a:lvl4pPr>
            <a:lvl5pPr marL="0" indent="0">
              <a:buNone/>
              <a:defRPr/>
            </a:lvl5pPr>
          </a:lstStyle>
          <a:p>
            <a:pPr lvl="0"/>
            <a:r>
              <a:rPr lang="fr-FR" noProof="0" dirty="0"/>
              <a:t>Titre</a:t>
            </a:r>
          </a:p>
        </p:txBody>
      </p:sp>
      <p:sp>
        <p:nvSpPr>
          <p:cNvPr id="29" name="Espace réservé du contenu 2"/>
          <p:cNvSpPr>
            <a:spLocks noGrp="1"/>
          </p:cNvSpPr>
          <p:nvPr>
            <p:ph idx="31" hasCustomPrompt="1"/>
          </p:nvPr>
        </p:nvSpPr>
        <p:spPr bwMode="gray">
          <a:xfrm>
            <a:off x="1082515" y="14605079"/>
            <a:ext cx="3134923" cy="443731"/>
          </a:xfrm>
          <a:custGeom>
            <a:avLst/>
            <a:gdLst>
              <a:gd name="connsiteX0" fmla="*/ 0 w 6437263"/>
              <a:gd name="connsiteY0" fmla="*/ 0 h 4608512"/>
              <a:gd name="connsiteX1" fmla="*/ 0 w 6437263"/>
              <a:gd name="connsiteY1" fmla="*/ 0 h 4608512"/>
              <a:gd name="connsiteX2" fmla="*/ 6437263 w 6437263"/>
              <a:gd name="connsiteY2" fmla="*/ 0 h 4608512"/>
              <a:gd name="connsiteX3" fmla="*/ 6437263 w 6437263"/>
              <a:gd name="connsiteY3" fmla="*/ 0 h 4608512"/>
              <a:gd name="connsiteX4" fmla="*/ 6437263 w 6437263"/>
              <a:gd name="connsiteY4" fmla="*/ 4608512 h 4608512"/>
              <a:gd name="connsiteX5" fmla="*/ 6437263 w 6437263"/>
              <a:gd name="connsiteY5" fmla="*/ 4608512 h 4608512"/>
              <a:gd name="connsiteX6" fmla="*/ 0 w 6437263"/>
              <a:gd name="connsiteY6" fmla="*/ 4608512 h 4608512"/>
              <a:gd name="connsiteX7" fmla="*/ 0 w 6437263"/>
              <a:gd name="connsiteY7" fmla="*/ 4608512 h 4608512"/>
              <a:gd name="connsiteX8" fmla="*/ 0 w 6437263"/>
              <a:gd name="connsiteY8" fmla="*/ 0 h 4608512"/>
              <a:gd name="connsiteX0" fmla="*/ 0 w 6437263"/>
              <a:gd name="connsiteY0" fmla="*/ 4608512 h 4608512"/>
              <a:gd name="connsiteX1" fmla="*/ 0 w 6437263"/>
              <a:gd name="connsiteY1" fmla="*/ 4608512 h 4608512"/>
              <a:gd name="connsiteX2" fmla="*/ 0 w 6437263"/>
              <a:gd name="connsiteY2" fmla="*/ 0 h 4608512"/>
              <a:gd name="connsiteX3" fmla="*/ 0 w 6437263"/>
              <a:gd name="connsiteY3" fmla="*/ 0 h 4608512"/>
              <a:gd name="connsiteX4" fmla="*/ 6437263 w 6437263"/>
              <a:gd name="connsiteY4" fmla="*/ 0 h 4608512"/>
              <a:gd name="connsiteX5" fmla="*/ 6437263 w 6437263"/>
              <a:gd name="connsiteY5" fmla="*/ 0 h 4608512"/>
              <a:gd name="connsiteX6" fmla="*/ 6437263 w 6437263"/>
              <a:gd name="connsiteY6" fmla="*/ 4608512 h 4608512"/>
              <a:gd name="connsiteX7" fmla="*/ 6437263 w 6437263"/>
              <a:gd name="connsiteY7" fmla="*/ 4608512 h 4608512"/>
              <a:gd name="connsiteX0" fmla="*/ 0 w 6437263"/>
              <a:gd name="connsiteY0" fmla="*/ 0 h 4608512"/>
              <a:gd name="connsiteX1" fmla="*/ 0 w 6437263"/>
              <a:gd name="connsiteY1" fmla="*/ 0 h 4608512"/>
              <a:gd name="connsiteX2" fmla="*/ 6437263 w 6437263"/>
              <a:gd name="connsiteY2" fmla="*/ 0 h 4608512"/>
              <a:gd name="connsiteX3" fmla="*/ 6437263 w 6437263"/>
              <a:gd name="connsiteY3" fmla="*/ 0 h 4608512"/>
              <a:gd name="connsiteX4" fmla="*/ 6437263 w 6437263"/>
              <a:gd name="connsiteY4" fmla="*/ 4608512 h 4608512"/>
              <a:gd name="connsiteX5" fmla="*/ 6437263 w 6437263"/>
              <a:gd name="connsiteY5" fmla="*/ 4608512 h 4608512"/>
              <a:gd name="connsiteX6" fmla="*/ 0 w 6437263"/>
              <a:gd name="connsiteY6" fmla="*/ 4608512 h 4608512"/>
              <a:gd name="connsiteX7" fmla="*/ 0 w 6437263"/>
              <a:gd name="connsiteY7" fmla="*/ 4608512 h 4608512"/>
              <a:gd name="connsiteX8" fmla="*/ 0 w 6437263"/>
              <a:gd name="connsiteY8" fmla="*/ 0 h 4608512"/>
              <a:gd name="connsiteX0" fmla="*/ 0 w 6437263"/>
              <a:gd name="connsiteY0" fmla="*/ 4608512 h 4608512"/>
              <a:gd name="connsiteX1" fmla="*/ 0 w 6437263"/>
              <a:gd name="connsiteY1" fmla="*/ 4608512 h 4608512"/>
              <a:gd name="connsiteX2" fmla="*/ 0 w 6437263"/>
              <a:gd name="connsiteY2" fmla="*/ 0 h 4608512"/>
              <a:gd name="connsiteX3" fmla="*/ 0 w 6437263"/>
              <a:gd name="connsiteY3" fmla="*/ 0 h 4608512"/>
              <a:gd name="connsiteX4" fmla="*/ 6437263 w 6437263"/>
              <a:gd name="connsiteY4" fmla="*/ 0 h 4608512"/>
              <a:gd name="connsiteX5" fmla="*/ 6437263 w 6437263"/>
              <a:gd name="connsiteY5" fmla="*/ 4608512 h 4608512"/>
              <a:gd name="connsiteX6" fmla="*/ 6437263 w 6437263"/>
              <a:gd name="connsiteY6" fmla="*/ 4608512 h 4608512"/>
              <a:gd name="connsiteX0" fmla="*/ 0 w 6437263"/>
              <a:gd name="connsiteY0" fmla="*/ 0 h 4608512"/>
              <a:gd name="connsiteX1" fmla="*/ 0 w 6437263"/>
              <a:gd name="connsiteY1" fmla="*/ 0 h 4608512"/>
              <a:gd name="connsiteX2" fmla="*/ 6437263 w 6437263"/>
              <a:gd name="connsiteY2" fmla="*/ 0 h 4608512"/>
              <a:gd name="connsiteX3" fmla="*/ 6437263 w 6437263"/>
              <a:gd name="connsiteY3" fmla="*/ 0 h 4608512"/>
              <a:gd name="connsiteX4" fmla="*/ 6437263 w 6437263"/>
              <a:gd name="connsiteY4" fmla="*/ 4608512 h 4608512"/>
              <a:gd name="connsiteX5" fmla="*/ 6437263 w 6437263"/>
              <a:gd name="connsiteY5" fmla="*/ 4608512 h 4608512"/>
              <a:gd name="connsiteX6" fmla="*/ 0 w 6437263"/>
              <a:gd name="connsiteY6" fmla="*/ 4608512 h 4608512"/>
              <a:gd name="connsiteX7" fmla="*/ 0 w 6437263"/>
              <a:gd name="connsiteY7" fmla="*/ 4608512 h 4608512"/>
              <a:gd name="connsiteX8" fmla="*/ 0 w 6437263"/>
              <a:gd name="connsiteY8" fmla="*/ 0 h 4608512"/>
              <a:gd name="connsiteX0" fmla="*/ 0 w 6437263"/>
              <a:gd name="connsiteY0" fmla="*/ 4608512 h 4608512"/>
              <a:gd name="connsiteX1" fmla="*/ 0 w 6437263"/>
              <a:gd name="connsiteY1" fmla="*/ 4608512 h 4608512"/>
              <a:gd name="connsiteX2" fmla="*/ 0 w 6437263"/>
              <a:gd name="connsiteY2" fmla="*/ 0 h 4608512"/>
              <a:gd name="connsiteX3" fmla="*/ 0 w 6437263"/>
              <a:gd name="connsiteY3" fmla="*/ 0 h 4608512"/>
              <a:gd name="connsiteX4" fmla="*/ 6437263 w 6437263"/>
              <a:gd name="connsiteY4" fmla="*/ 4608512 h 4608512"/>
              <a:gd name="connsiteX5" fmla="*/ 6437263 w 6437263"/>
              <a:gd name="connsiteY5" fmla="*/ 4608512 h 4608512"/>
              <a:gd name="connsiteX0" fmla="*/ 0 w 6437263"/>
              <a:gd name="connsiteY0" fmla="*/ 0 h 4636008"/>
              <a:gd name="connsiteX1" fmla="*/ 0 w 6437263"/>
              <a:gd name="connsiteY1" fmla="*/ 0 h 4636008"/>
              <a:gd name="connsiteX2" fmla="*/ 6437263 w 6437263"/>
              <a:gd name="connsiteY2" fmla="*/ 0 h 4636008"/>
              <a:gd name="connsiteX3" fmla="*/ 6437263 w 6437263"/>
              <a:gd name="connsiteY3" fmla="*/ 0 h 4636008"/>
              <a:gd name="connsiteX4" fmla="*/ 6437263 w 6437263"/>
              <a:gd name="connsiteY4" fmla="*/ 4608512 h 4636008"/>
              <a:gd name="connsiteX5" fmla="*/ 6437263 w 6437263"/>
              <a:gd name="connsiteY5" fmla="*/ 4608512 h 4636008"/>
              <a:gd name="connsiteX6" fmla="*/ 0 w 6437263"/>
              <a:gd name="connsiteY6" fmla="*/ 4608512 h 4636008"/>
              <a:gd name="connsiteX7" fmla="*/ 0 w 6437263"/>
              <a:gd name="connsiteY7" fmla="*/ 4608512 h 4636008"/>
              <a:gd name="connsiteX8" fmla="*/ 0 w 6437263"/>
              <a:gd name="connsiteY8" fmla="*/ 0 h 4636008"/>
              <a:gd name="connsiteX0" fmla="*/ 0 w 6437263"/>
              <a:gd name="connsiteY0" fmla="*/ 4608512 h 4636008"/>
              <a:gd name="connsiteX1" fmla="*/ 0 w 6437263"/>
              <a:gd name="connsiteY1" fmla="*/ 4608512 h 4636008"/>
              <a:gd name="connsiteX2" fmla="*/ 0 w 6437263"/>
              <a:gd name="connsiteY2" fmla="*/ 0 h 4636008"/>
              <a:gd name="connsiteX3" fmla="*/ 1380744 w 6437263"/>
              <a:gd name="connsiteY3" fmla="*/ 4636008 h 4636008"/>
              <a:gd name="connsiteX4" fmla="*/ 6437263 w 6437263"/>
              <a:gd name="connsiteY4" fmla="*/ 4608512 h 4636008"/>
              <a:gd name="connsiteX5" fmla="*/ 6437263 w 6437263"/>
              <a:gd name="connsiteY5" fmla="*/ 4608512 h 4636008"/>
              <a:gd name="connsiteX0" fmla="*/ 0 w 6437263"/>
              <a:gd name="connsiteY0" fmla="*/ 0 h 4636008"/>
              <a:gd name="connsiteX1" fmla="*/ 0 w 6437263"/>
              <a:gd name="connsiteY1" fmla="*/ 0 h 4636008"/>
              <a:gd name="connsiteX2" fmla="*/ 6437263 w 6437263"/>
              <a:gd name="connsiteY2" fmla="*/ 0 h 4636008"/>
              <a:gd name="connsiteX3" fmla="*/ 6437263 w 6437263"/>
              <a:gd name="connsiteY3" fmla="*/ 0 h 4636008"/>
              <a:gd name="connsiteX4" fmla="*/ 6437263 w 6437263"/>
              <a:gd name="connsiteY4" fmla="*/ 4608512 h 4636008"/>
              <a:gd name="connsiteX5" fmla="*/ 6437263 w 6437263"/>
              <a:gd name="connsiteY5" fmla="*/ 4608512 h 4636008"/>
              <a:gd name="connsiteX6" fmla="*/ 0 w 6437263"/>
              <a:gd name="connsiteY6" fmla="*/ 4608512 h 4636008"/>
              <a:gd name="connsiteX7" fmla="*/ 0 w 6437263"/>
              <a:gd name="connsiteY7" fmla="*/ 4608512 h 4636008"/>
              <a:gd name="connsiteX8" fmla="*/ 0 w 6437263"/>
              <a:gd name="connsiteY8" fmla="*/ 0 h 4636008"/>
              <a:gd name="connsiteX0" fmla="*/ 0 w 6437263"/>
              <a:gd name="connsiteY0" fmla="*/ 4608512 h 4636008"/>
              <a:gd name="connsiteX1" fmla="*/ 0 w 6437263"/>
              <a:gd name="connsiteY1" fmla="*/ 4608512 h 4636008"/>
              <a:gd name="connsiteX2" fmla="*/ 960120 w 6437263"/>
              <a:gd name="connsiteY2" fmla="*/ 4599432 h 4636008"/>
              <a:gd name="connsiteX3" fmla="*/ 1380744 w 6437263"/>
              <a:gd name="connsiteY3" fmla="*/ 4636008 h 4636008"/>
              <a:gd name="connsiteX4" fmla="*/ 6437263 w 6437263"/>
              <a:gd name="connsiteY4" fmla="*/ 4608512 h 4636008"/>
              <a:gd name="connsiteX5" fmla="*/ 6437263 w 6437263"/>
              <a:gd name="connsiteY5" fmla="*/ 4608512 h 4636008"/>
              <a:gd name="connsiteX0" fmla="*/ 0 w 6437263"/>
              <a:gd name="connsiteY0" fmla="*/ 0 h 4608512"/>
              <a:gd name="connsiteX1" fmla="*/ 0 w 6437263"/>
              <a:gd name="connsiteY1" fmla="*/ 0 h 4608512"/>
              <a:gd name="connsiteX2" fmla="*/ 6437263 w 6437263"/>
              <a:gd name="connsiteY2" fmla="*/ 0 h 4608512"/>
              <a:gd name="connsiteX3" fmla="*/ 6437263 w 6437263"/>
              <a:gd name="connsiteY3" fmla="*/ 0 h 4608512"/>
              <a:gd name="connsiteX4" fmla="*/ 6437263 w 6437263"/>
              <a:gd name="connsiteY4" fmla="*/ 4608512 h 4608512"/>
              <a:gd name="connsiteX5" fmla="*/ 6437263 w 6437263"/>
              <a:gd name="connsiteY5" fmla="*/ 4608512 h 4608512"/>
              <a:gd name="connsiteX6" fmla="*/ 0 w 6437263"/>
              <a:gd name="connsiteY6" fmla="*/ 4608512 h 4608512"/>
              <a:gd name="connsiteX7" fmla="*/ 0 w 6437263"/>
              <a:gd name="connsiteY7" fmla="*/ 4608512 h 4608512"/>
              <a:gd name="connsiteX8" fmla="*/ 0 w 6437263"/>
              <a:gd name="connsiteY8" fmla="*/ 0 h 4608512"/>
              <a:gd name="connsiteX0" fmla="*/ 0 w 6437263"/>
              <a:gd name="connsiteY0" fmla="*/ 4608512 h 4608512"/>
              <a:gd name="connsiteX1" fmla="*/ 0 w 6437263"/>
              <a:gd name="connsiteY1" fmla="*/ 4608512 h 4608512"/>
              <a:gd name="connsiteX2" fmla="*/ 960120 w 6437263"/>
              <a:gd name="connsiteY2" fmla="*/ 4599432 h 4608512"/>
              <a:gd name="connsiteX3" fmla="*/ 6437263 w 6437263"/>
              <a:gd name="connsiteY3" fmla="*/ 4608512 h 4608512"/>
              <a:gd name="connsiteX4" fmla="*/ 6437263 w 6437263"/>
              <a:gd name="connsiteY4" fmla="*/ 4608512 h 4608512"/>
              <a:gd name="connsiteX0" fmla="*/ 0 w 6437263"/>
              <a:gd name="connsiteY0" fmla="*/ 0 h 4608512"/>
              <a:gd name="connsiteX1" fmla="*/ 0 w 6437263"/>
              <a:gd name="connsiteY1" fmla="*/ 0 h 4608512"/>
              <a:gd name="connsiteX2" fmla="*/ 6437263 w 6437263"/>
              <a:gd name="connsiteY2" fmla="*/ 0 h 4608512"/>
              <a:gd name="connsiteX3" fmla="*/ 6437263 w 6437263"/>
              <a:gd name="connsiteY3" fmla="*/ 0 h 4608512"/>
              <a:gd name="connsiteX4" fmla="*/ 6437263 w 6437263"/>
              <a:gd name="connsiteY4" fmla="*/ 4608512 h 4608512"/>
              <a:gd name="connsiteX5" fmla="*/ 6437263 w 6437263"/>
              <a:gd name="connsiteY5" fmla="*/ 4608512 h 4608512"/>
              <a:gd name="connsiteX6" fmla="*/ 0 w 6437263"/>
              <a:gd name="connsiteY6" fmla="*/ 4608512 h 4608512"/>
              <a:gd name="connsiteX7" fmla="*/ 0 w 6437263"/>
              <a:gd name="connsiteY7" fmla="*/ 4608512 h 4608512"/>
              <a:gd name="connsiteX8" fmla="*/ 0 w 6437263"/>
              <a:gd name="connsiteY8" fmla="*/ 0 h 4608512"/>
              <a:gd name="connsiteX0" fmla="*/ 0 w 6437263"/>
              <a:gd name="connsiteY0" fmla="*/ 4608512 h 4608512"/>
              <a:gd name="connsiteX1" fmla="*/ 0 w 6437263"/>
              <a:gd name="connsiteY1" fmla="*/ 4608512 h 4608512"/>
              <a:gd name="connsiteX2" fmla="*/ 960120 w 6437263"/>
              <a:gd name="connsiteY2" fmla="*/ 4599432 h 4608512"/>
              <a:gd name="connsiteX3" fmla="*/ 6437263 w 6437263"/>
              <a:gd name="connsiteY3" fmla="*/ 4608512 h 4608512"/>
              <a:gd name="connsiteX4" fmla="*/ 6437263 w 6437263"/>
              <a:gd name="connsiteY4" fmla="*/ 4608512 h 4608512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0 w 6437263"/>
              <a:gd name="connsiteY0" fmla="*/ 4608512 h 4611720"/>
              <a:gd name="connsiteX1" fmla="*/ 0 w 6437263"/>
              <a:gd name="connsiteY1" fmla="*/ 4608512 h 4611720"/>
              <a:gd name="connsiteX2" fmla="*/ 185103 w 6437263"/>
              <a:gd name="connsiteY2" fmla="*/ 4611720 h 4611720"/>
              <a:gd name="connsiteX3" fmla="*/ 960120 w 6437263"/>
              <a:gd name="connsiteY3" fmla="*/ 4599432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0 w 6437263"/>
              <a:gd name="connsiteY0" fmla="*/ 4608512 h 4611720"/>
              <a:gd name="connsiteX1" fmla="*/ 185103 w 6437263"/>
              <a:gd name="connsiteY1" fmla="*/ 4611720 h 4611720"/>
              <a:gd name="connsiteX2" fmla="*/ 960120 w 6437263"/>
              <a:gd name="connsiteY2" fmla="*/ 4599432 h 4611720"/>
              <a:gd name="connsiteX3" fmla="*/ 6437263 w 6437263"/>
              <a:gd name="connsiteY3" fmla="*/ 4608512 h 4611720"/>
              <a:gd name="connsiteX4" fmla="*/ 6437263 w 6437263"/>
              <a:gd name="connsiteY4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2880 w 6437263"/>
              <a:gd name="connsiteY0" fmla="*/ 4352480 h 4611720"/>
              <a:gd name="connsiteX1" fmla="*/ 185103 w 6437263"/>
              <a:gd name="connsiteY1" fmla="*/ 4611720 h 4611720"/>
              <a:gd name="connsiteX2" fmla="*/ 960120 w 6437263"/>
              <a:gd name="connsiteY2" fmla="*/ 4599432 h 4611720"/>
              <a:gd name="connsiteX3" fmla="*/ 6437263 w 6437263"/>
              <a:gd name="connsiteY3" fmla="*/ 4608512 h 4611720"/>
              <a:gd name="connsiteX4" fmla="*/ 6437263 w 6437263"/>
              <a:gd name="connsiteY4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5103 w 6437263"/>
              <a:gd name="connsiteY0" fmla="*/ 4611720 h 4611720"/>
              <a:gd name="connsiteX1" fmla="*/ 960120 w 6437263"/>
              <a:gd name="connsiteY1" fmla="*/ 4599432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5103 w 6437263"/>
              <a:gd name="connsiteY0" fmla="*/ 4611720 h 4611720"/>
              <a:gd name="connsiteX1" fmla="*/ 674370 w 6437263"/>
              <a:gd name="connsiteY1" fmla="*/ 4607624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74370 w 6437263"/>
              <a:gd name="connsiteY1" fmla="*/ 4607624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81513 w 6437263"/>
              <a:gd name="connsiteY1" fmla="*/ 4607624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81513 w 6437263"/>
              <a:gd name="connsiteY1" fmla="*/ 4607624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79132 w 6437263"/>
              <a:gd name="connsiteY1" fmla="*/ 4542105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79132 w 6437263"/>
              <a:gd name="connsiteY1" fmla="*/ 4542105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79132 w 6437263"/>
              <a:gd name="connsiteY1" fmla="*/ 4542105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67226 w 6437263"/>
              <a:gd name="connsiteY1" fmla="*/ 4603529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08511"/>
              <a:gd name="connsiteX1" fmla="*/ 0 w 6437263"/>
              <a:gd name="connsiteY1" fmla="*/ 0 h 4608511"/>
              <a:gd name="connsiteX2" fmla="*/ 6437263 w 6437263"/>
              <a:gd name="connsiteY2" fmla="*/ 0 h 4608511"/>
              <a:gd name="connsiteX3" fmla="*/ 6437263 w 6437263"/>
              <a:gd name="connsiteY3" fmla="*/ 0 h 4608511"/>
              <a:gd name="connsiteX4" fmla="*/ 6437263 w 6437263"/>
              <a:gd name="connsiteY4" fmla="*/ 4608512 h 4608511"/>
              <a:gd name="connsiteX5" fmla="*/ 6437263 w 6437263"/>
              <a:gd name="connsiteY5" fmla="*/ 4608512 h 4608511"/>
              <a:gd name="connsiteX6" fmla="*/ 0 w 6437263"/>
              <a:gd name="connsiteY6" fmla="*/ 4608512 h 4608511"/>
              <a:gd name="connsiteX7" fmla="*/ 0 w 6437263"/>
              <a:gd name="connsiteY7" fmla="*/ 4608512 h 4608511"/>
              <a:gd name="connsiteX8" fmla="*/ 0 w 6437263"/>
              <a:gd name="connsiteY8" fmla="*/ 0 h 4608511"/>
              <a:gd name="connsiteX0" fmla="*/ 218441 w 6437263"/>
              <a:gd name="connsiteY0" fmla="*/ 4492967 h 4608511"/>
              <a:gd name="connsiteX1" fmla="*/ 667226 w 6437263"/>
              <a:gd name="connsiteY1" fmla="*/ 4603529 h 4608511"/>
              <a:gd name="connsiteX2" fmla="*/ 6437263 w 6437263"/>
              <a:gd name="connsiteY2" fmla="*/ 4608512 h 4608511"/>
              <a:gd name="connsiteX3" fmla="*/ 6437263 w 6437263"/>
              <a:gd name="connsiteY3" fmla="*/ 4608512 h 4608511"/>
              <a:gd name="connsiteX0" fmla="*/ 0 w 6437263"/>
              <a:gd name="connsiteY0" fmla="*/ 0 h 4608513"/>
              <a:gd name="connsiteX1" fmla="*/ 0 w 6437263"/>
              <a:gd name="connsiteY1" fmla="*/ 0 h 4608513"/>
              <a:gd name="connsiteX2" fmla="*/ 6437263 w 6437263"/>
              <a:gd name="connsiteY2" fmla="*/ 0 h 4608513"/>
              <a:gd name="connsiteX3" fmla="*/ 6437263 w 6437263"/>
              <a:gd name="connsiteY3" fmla="*/ 0 h 4608513"/>
              <a:gd name="connsiteX4" fmla="*/ 6437263 w 6437263"/>
              <a:gd name="connsiteY4" fmla="*/ 4608512 h 4608513"/>
              <a:gd name="connsiteX5" fmla="*/ 6437263 w 6437263"/>
              <a:gd name="connsiteY5" fmla="*/ 4608512 h 4608513"/>
              <a:gd name="connsiteX6" fmla="*/ 0 w 6437263"/>
              <a:gd name="connsiteY6" fmla="*/ 4608512 h 4608513"/>
              <a:gd name="connsiteX7" fmla="*/ 0 w 6437263"/>
              <a:gd name="connsiteY7" fmla="*/ 4608512 h 4608513"/>
              <a:gd name="connsiteX8" fmla="*/ 0 w 6437263"/>
              <a:gd name="connsiteY8" fmla="*/ 0 h 4608513"/>
              <a:gd name="connsiteX0" fmla="*/ 218441 w 6437263"/>
              <a:gd name="connsiteY0" fmla="*/ 4492967 h 4608513"/>
              <a:gd name="connsiteX1" fmla="*/ 667226 w 6437263"/>
              <a:gd name="connsiteY1" fmla="*/ 4603529 h 4608513"/>
              <a:gd name="connsiteX2" fmla="*/ 6437263 w 6437263"/>
              <a:gd name="connsiteY2" fmla="*/ 4608512 h 4608513"/>
              <a:gd name="connsiteX3" fmla="*/ 6437263 w 6437263"/>
              <a:gd name="connsiteY3" fmla="*/ 4608512 h 4608513"/>
              <a:gd name="connsiteX0" fmla="*/ 0 w 6437263"/>
              <a:gd name="connsiteY0" fmla="*/ 0 h 4608511"/>
              <a:gd name="connsiteX1" fmla="*/ 0 w 6437263"/>
              <a:gd name="connsiteY1" fmla="*/ 0 h 4608511"/>
              <a:gd name="connsiteX2" fmla="*/ 6437263 w 6437263"/>
              <a:gd name="connsiteY2" fmla="*/ 0 h 4608511"/>
              <a:gd name="connsiteX3" fmla="*/ 6437263 w 6437263"/>
              <a:gd name="connsiteY3" fmla="*/ 0 h 4608511"/>
              <a:gd name="connsiteX4" fmla="*/ 6437263 w 6437263"/>
              <a:gd name="connsiteY4" fmla="*/ 4608512 h 4608511"/>
              <a:gd name="connsiteX5" fmla="*/ 6437263 w 6437263"/>
              <a:gd name="connsiteY5" fmla="*/ 4608512 h 4608511"/>
              <a:gd name="connsiteX6" fmla="*/ 0 w 6437263"/>
              <a:gd name="connsiteY6" fmla="*/ 4608512 h 4608511"/>
              <a:gd name="connsiteX7" fmla="*/ 0 w 6437263"/>
              <a:gd name="connsiteY7" fmla="*/ 4608512 h 4608511"/>
              <a:gd name="connsiteX8" fmla="*/ 0 w 6437263"/>
              <a:gd name="connsiteY8" fmla="*/ 0 h 4608511"/>
              <a:gd name="connsiteX0" fmla="*/ 199391 w 6437263"/>
              <a:gd name="connsiteY0" fmla="*/ 4607624 h 4608511"/>
              <a:gd name="connsiteX1" fmla="*/ 667226 w 6437263"/>
              <a:gd name="connsiteY1" fmla="*/ 4603529 h 4608511"/>
              <a:gd name="connsiteX2" fmla="*/ 6437263 w 6437263"/>
              <a:gd name="connsiteY2" fmla="*/ 4608512 h 4608511"/>
              <a:gd name="connsiteX3" fmla="*/ 6437263 w 6437263"/>
              <a:gd name="connsiteY3" fmla="*/ 4608512 h 4608511"/>
              <a:gd name="connsiteX0" fmla="*/ 0 w 6437263"/>
              <a:gd name="connsiteY0" fmla="*/ 0 h 4697712"/>
              <a:gd name="connsiteX1" fmla="*/ 0 w 6437263"/>
              <a:gd name="connsiteY1" fmla="*/ 0 h 4697712"/>
              <a:gd name="connsiteX2" fmla="*/ 6437263 w 6437263"/>
              <a:gd name="connsiteY2" fmla="*/ 0 h 4697712"/>
              <a:gd name="connsiteX3" fmla="*/ 6437263 w 6437263"/>
              <a:gd name="connsiteY3" fmla="*/ 0 h 4697712"/>
              <a:gd name="connsiteX4" fmla="*/ 6437263 w 6437263"/>
              <a:gd name="connsiteY4" fmla="*/ 4608512 h 4697712"/>
              <a:gd name="connsiteX5" fmla="*/ 6437263 w 6437263"/>
              <a:gd name="connsiteY5" fmla="*/ 4608512 h 4697712"/>
              <a:gd name="connsiteX6" fmla="*/ 0 w 6437263"/>
              <a:gd name="connsiteY6" fmla="*/ 4608512 h 4697712"/>
              <a:gd name="connsiteX7" fmla="*/ 0 w 6437263"/>
              <a:gd name="connsiteY7" fmla="*/ 4608512 h 4697712"/>
              <a:gd name="connsiteX8" fmla="*/ 0 w 6437263"/>
              <a:gd name="connsiteY8" fmla="*/ 0 h 4697712"/>
              <a:gd name="connsiteX0" fmla="*/ 199391 w 6437263"/>
              <a:gd name="connsiteY0" fmla="*/ 4607624 h 4697712"/>
              <a:gd name="connsiteX1" fmla="*/ 669607 w 6437263"/>
              <a:gd name="connsiteY1" fmla="*/ 4697712 h 4697712"/>
              <a:gd name="connsiteX2" fmla="*/ 6437263 w 6437263"/>
              <a:gd name="connsiteY2" fmla="*/ 4608512 h 4697712"/>
              <a:gd name="connsiteX3" fmla="*/ 6437263 w 6437263"/>
              <a:gd name="connsiteY3" fmla="*/ 4608512 h 4697712"/>
              <a:gd name="connsiteX0" fmla="*/ 0 w 6437263"/>
              <a:gd name="connsiteY0" fmla="*/ 0 h 4697712"/>
              <a:gd name="connsiteX1" fmla="*/ 0 w 6437263"/>
              <a:gd name="connsiteY1" fmla="*/ 0 h 4697712"/>
              <a:gd name="connsiteX2" fmla="*/ 6437263 w 6437263"/>
              <a:gd name="connsiteY2" fmla="*/ 0 h 4697712"/>
              <a:gd name="connsiteX3" fmla="*/ 6437263 w 6437263"/>
              <a:gd name="connsiteY3" fmla="*/ 0 h 4697712"/>
              <a:gd name="connsiteX4" fmla="*/ 6437263 w 6437263"/>
              <a:gd name="connsiteY4" fmla="*/ 4608512 h 4697712"/>
              <a:gd name="connsiteX5" fmla="*/ 6437263 w 6437263"/>
              <a:gd name="connsiteY5" fmla="*/ 4608512 h 4697712"/>
              <a:gd name="connsiteX6" fmla="*/ 0 w 6437263"/>
              <a:gd name="connsiteY6" fmla="*/ 4608512 h 4697712"/>
              <a:gd name="connsiteX7" fmla="*/ 0 w 6437263"/>
              <a:gd name="connsiteY7" fmla="*/ 4608512 h 4697712"/>
              <a:gd name="connsiteX8" fmla="*/ 0 w 6437263"/>
              <a:gd name="connsiteY8" fmla="*/ 0 h 4697712"/>
              <a:gd name="connsiteX0" fmla="*/ 199391 w 6437263"/>
              <a:gd name="connsiteY0" fmla="*/ 4607624 h 4697712"/>
              <a:gd name="connsiteX1" fmla="*/ 669607 w 6437263"/>
              <a:gd name="connsiteY1" fmla="*/ 4697712 h 4697712"/>
              <a:gd name="connsiteX2" fmla="*/ 6437263 w 6437263"/>
              <a:gd name="connsiteY2" fmla="*/ 4608512 h 4697712"/>
              <a:gd name="connsiteX3" fmla="*/ 6437263 w 6437263"/>
              <a:gd name="connsiteY3" fmla="*/ 4608512 h 4697712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99391 w 6437263"/>
              <a:gd name="connsiteY0" fmla="*/ 4607624 h 4611720"/>
              <a:gd name="connsiteX1" fmla="*/ 676751 w 6437263"/>
              <a:gd name="connsiteY1" fmla="*/ 4611720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99391 w 6437263"/>
              <a:gd name="connsiteY0" fmla="*/ 4607624 h 4611720"/>
              <a:gd name="connsiteX1" fmla="*/ 676751 w 6437263"/>
              <a:gd name="connsiteY1" fmla="*/ 4611720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08511"/>
              <a:gd name="connsiteX1" fmla="*/ 0 w 6437263"/>
              <a:gd name="connsiteY1" fmla="*/ 0 h 4608511"/>
              <a:gd name="connsiteX2" fmla="*/ 6437263 w 6437263"/>
              <a:gd name="connsiteY2" fmla="*/ 0 h 4608511"/>
              <a:gd name="connsiteX3" fmla="*/ 6437263 w 6437263"/>
              <a:gd name="connsiteY3" fmla="*/ 0 h 4608511"/>
              <a:gd name="connsiteX4" fmla="*/ 6437263 w 6437263"/>
              <a:gd name="connsiteY4" fmla="*/ 4608512 h 4608511"/>
              <a:gd name="connsiteX5" fmla="*/ 6437263 w 6437263"/>
              <a:gd name="connsiteY5" fmla="*/ 4608512 h 4608511"/>
              <a:gd name="connsiteX6" fmla="*/ 0 w 6437263"/>
              <a:gd name="connsiteY6" fmla="*/ 4608512 h 4608511"/>
              <a:gd name="connsiteX7" fmla="*/ 0 w 6437263"/>
              <a:gd name="connsiteY7" fmla="*/ 4608512 h 4608511"/>
              <a:gd name="connsiteX8" fmla="*/ 0 w 6437263"/>
              <a:gd name="connsiteY8" fmla="*/ 0 h 4608511"/>
              <a:gd name="connsiteX0" fmla="*/ 199391 w 6437263"/>
              <a:gd name="connsiteY0" fmla="*/ 4607624 h 4608511"/>
              <a:gd name="connsiteX1" fmla="*/ 676751 w 6437263"/>
              <a:gd name="connsiteY1" fmla="*/ 4603531 h 4608511"/>
              <a:gd name="connsiteX2" fmla="*/ 6437263 w 6437263"/>
              <a:gd name="connsiteY2" fmla="*/ 4608512 h 4608511"/>
              <a:gd name="connsiteX3" fmla="*/ 6437263 w 6437263"/>
              <a:gd name="connsiteY3" fmla="*/ 4608512 h 4608511"/>
              <a:gd name="connsiteX0" fmla="*/ 0 w 6437263"/>
              <a:gd name="connsiteY0" fmla="*/ 0 h 4611722"/>
              <a:gd name="connsiteX1" fmla="*/ 0 w 6437263"/>
              <a:gd name="connsiteY1" fmla="*/ 0 h 4611722"/>
              <a:gd name="connsiteX2" fmla="*/ 6437263 w 6437263"/>
              <a:gd name="connsiteY2" fmla="*/ 0 h 4611722"/>
              <a:gd name="connsiteX3" fmla="*/ 6437263 w 6437263"/>
              <a:gd name="connsiteY3" fmla="*/ 0 h 4611722"/>
              <a:gd name="connsiteX4" fmla="*/ 6437263 w 6437263"/>
              <a:gd name="connsiteY4" fmla="*/ 4608512 h 4611722"/>
              <a:gd name="connsiteX5" fmla="*/ 6437263 w 6437263"/>
              <a:gd name="connsiteY5" fmla="*/ 4608512 h 4611722"/>
              <a:gd name="connsiteX6" fmla="*/ 0 w 6437263"/>
              <a:gd name="connsiteY6" fmla="*/ 4608512 h 4611722"/>
              <a:gd name="connsiteX7" fmla="*/ 0 w 6437263"/>
              <a:gd name="connsiteY7" fmla="*/ 4608512 h 4611722"/>
              <a:gd name="connsiteX8" fmla="*/ 0 w 6437263"/>
              <a:gd name="connsiteY8" fmla="*/ 0 h 4611722"/>
              <a:gd name="connsiteX0" fmla="*/ 199391 w 6437263"/>
              <a:gd name="connsiteY0" fmla="*/ 4607624 h 4611722"/>
              <a:gd name="connsiteX1" fmla="*/ 676751 w 6437263"/>
              <a:gd name="connsiteY1" fmla="*/ 4611722 h 4611722"/>
              <a:gd name="connsiteX2" fmla="*/ 6437263 w 6437263"/>
              <a:gd name="connsiteY2" fmla="*/ 4608512 h 4611722"/>
              <a:gd name="connsiteX3" fmla="*/ 6437263 w 6437263"/>
              <a:gd name="connsiteY3" fmla="*/ 4608512 h 4611722"/>
              <a:gd name="connsiteX0" fmla="*/ 0 w 6437263"/>
              <a:gd name="connsiteY0" fmla="*/ 0 h 4611722"/>
              <a:gd name="connsiteX1" fmla="*/ 0 w 6437263"/>
              <a:gd name="connsiteY1" fmla="*/ 0 h 4611722"/>
              <a:gd name="connsiteX2" fmla="*/ 6437263 w 6437263"/>
              <a:gd name="connsiteY2" fmla="*/ 0 h 4611722"/>
              <a:gd name="connsiteX3" fmla="*/ 6437263 w 6437263"/>
              <a:gd name="connsiteY3" fmla="*/ 0 h 4611722"/>
              <a:gd name="connsiteX4" fmla="*/ 6437263 w 6437263"/>
              <a:gd name="connsiteY4" fmla="*/ 4608512 h 4611722"/>
              <a:gd name="connsiteX5" fmla="*/ 6437263 w 6437263"/>
              <a:gd name="connsiteY5" fmla="*/ 4608512 h 4611722"/>
              <a:gd name="connsiteX6" fmla="*/ 0 w 6437263"/>
              <a:gd name="connsiteY6" fmla="*/ 4608512 h 4611722"/>
              <a:gd name="connsiteX7" fmla="*/ 0 w 6437263"/>
              <a:gd name="connsiteY7" fmla="*/ 4608512 h 4611722"/>
              <a:gd name="connsiteX8" fmla="*/ 0 w 6437263"/>
              <a:gd name="connsiteY8" fmla="*/ 0 h 4611722"/>
              <a:gd name="connsiteX0" fmla="*/ 199391 w 6437263"/>
              <a:gd name="connsiteY0" fmla="*/ 4611719 h 4611722"/>
              <a:gd name="connsiteX1" fmla="*/ 676751 w 6437263"/>
              <a:gd name="connsiteY1" fmla="*/ 4611722 h 4611722"/>
              <a:gd name="connsiteX2" fmla="*/ 6437263 w 6437263"/>
              <a:gd name="connsiteY2" fmla="*/ 4608512 h 4611722"/>
              <a:gd name="connsiteX3" fmla="*/ 6437263 w 6437263"/>
              <a:gd name="connsiteY3" fmla="*/ 4608512 h 4611722"/>
              <a:gd name="connsiteX0" fmla="*/ 0 w 6437263"/>
              <a:gd name="connsiteY0" fmla="*/ 0 h 4611722"/>
              <a:gd name="connsiteX1" fmla="*/ 0 w 6437263"/>
              <a:gd name="connsiteY1" fmla="*/ 0 h 4611722"/>
              <a:gd name="connsiteX2" fmla="*/ 6437263 w 6437263"/>
              <a:gd name="connsiteY2" fmla="*/ 0 h 4611722"/>
              <a:gd name="connsiteX3" fmla="*/ 6437263 w 6437263"/>
              <a:gd name="connsiteY3" fmla="*/ 0 h 4611722"/>
              <a:gd name="connsiteX4" fmla="*/ 6437263 w 6437263"/>
              <a:gd name="connsiteY4" fmla="*/ 4608512 h 4611722"/>
              <a:gd name="connsiteX5" fmla="*/ 6437263 w 6437263"/>
              <a:gd name="connsiteY5" fmla="*/ 4608512 h 4611722"/>
              <a:gd name="connsiteX6" fmla="*/ 0 w 6437263"/>
              <a:gd name="connsiteY6" fmla="*/ 4608512 h 4611722"/>
              <a:gd name="connsiteX7" fmla="*/ 0 w 6437263"/>
              <a:gd name="connsiteY7" fmla="*/ 4608512 h 4611722"/>
              <a:gd name="connsiteX8" fmla="*/ 0 w 6437263"/>
              <a:gd name="connsiteY8" fmla="*/ 0 h 4611722"/>
              <a:gd name="connsiteX0" fmla="*/ 17895 w 6437263"/>
              <a:gd name="connsiteY0" fmla="*/ 4586557 h 4611722"/>
              <a:gd name="connsiteX1" fmla="*/ 676751 w 6437263"/>
              <a:gd name="connsiteY1" fmla="*/ 4611722 h 4611722"/>
              <a:gd name="connsiteX2" fmla="*/ 6437263 w 6437263"/>
              <a:gd name="connsiteY2" fmla="*/ 4608512 h 4611722"/>
              <a:gd name="connsiteX3" fmla="*/ 6437263 w 6437263"/>
              <a:gd name="connsiteY3" fmla="*/ 4608512 h 4611722"/>
              <a:gd name="connsiteX0" fmla="*/ 0 w 6437263"/>
              <a:gd name="connsiteY0" fmla="*/ 0 h 4608509"/>
              <a:gd name="connsiteX1" fmla="*/ 0 w 6437263"/>
              <a:gd name="connsiteY1" fmla="*/ 0 h 4608509"/>
              <a:gd name="connsiteX2" fmla="*/ 6437263 w 6437263"/>
              <a:gd name="connsiteY2" fmla="*/ 0 h 4608509"/>
              <a:gd name="connsiteX3" fmla="*/ 6437263 w 6437263"/>
              <a:gd name="connsiteY3" fmla="*/ 0 h 4608509"/>
              <a:gd name="connsiteX4" fmla="*/ 6437263 w 6437263"/>
              <a:gd name="connsiteY4" fmla="*/ 4608512 h 4608509"/>
              <a:gd name="connsiteX5" fmla="*/ 6437263 w 6437263"/>
              <a:gd name="connsiteY5" fmla="*/ 4608512 h 4608509"/>
              <a:gd name="connsiteX6" fmla="*/ 0 w 6437263"/>
              <a:gd name="connsiteY6" fmla="*/ 4608512 h 4608509"/>
              <a:gd name="connsiteX7" fmla="*/ 0 w 6437263"/>
              <a:gd name="connsiteY7" fmla="*/ 4608512 h 4608509"/>
              <a:gd name="connsiteX8" fmla="*/ 0 w 6437263"/>
              <a:gd name="connsiteY8" fmla="*/ 0 h 4608509"/>
              <a:gd name="connsiteX0" fmla="*/ 17895 w 6437263"/>
              <a:gd name="connsiteY0" fmla="*/ 4586557 h 4608509"/>
              <a:gd name="connsiteX1" fmla="*/ 2969341 w 6437263"/>
              <a:gd name="connsiteY1" fmla="*/ 4586557 h 4608509"/>
              <a:gd name="connsiteX2" fmla="*/ 6437263 w 6437263"/>
              <a:gd name="connsiteY2" fmla="*/ 4608512 h 4608509"/>
              <a:gd name="connsiteX3" fmla="*/ 6437263 w 6437263"/>
              <a:gd name="connsiteY3" fmla="*/ 4608512 h 4608509"/>
              <a:gd name="connsiteX0" fmla="*/ 0 w 6437263"/>
              <a:gd name="connsiteY0" fmla="*/ 0 h 4636887"/>
              <a:gd name="connsiteX1" fmla="*/ 0 w 6437263"/>
              <a:gd name="connsiteY1" fmla="*/ 0 h 4636887"/>
              <a:gd name="connsiteX2" fmla="*/ 6437263 w 6437263"/>
              <a:gd name="connsiteY2" fmla="*/ 0 h 4636887"/>
              <a:gd name="connsiteX3" fmla="*/ 6437263 w 6437263"/>
              <a:gd name="connsiteY3" fmla="*/ 0 h 4636887"/>
              <a:gd name="connsiteX4" fmla="*/ 6437263 w 6437263"/>
              <a:gd name="connsiteY4" fmla="*/ 4608512 h 4636887"/>
              <a:gd name="connsiteX5" fmla="*/ 6437263 w 6437263"/>
              <a:gd name="connsiteY5" fmla="*/ 4608512 h 4636887"/>
              <a:gd name="connsiteX6" fmla="*/ 0 w 6437263"/>
              <a:gd name="connsiteY6" fmla="*/ 4608512 h 4636887"/>
              <a:gd name="connsiteX7" fmla="*/ 0 w 6437263"/>
              <a:gd name="connsiteY7" fmla="*/ 4608512 h 4636887"/>
              <a:gd name="connsiteX8" fmla="*/ 0 w 6437263"/>
              <a:gd name="connsiteY8" fmla="*/ 0 h 4636887"/>
              <a:gd name="connsiteX0" fmla="*/ 17895 w 6437263"/>
              <a:gd name="connsiteY0" fmla="*/ 4636887 h 4636887"/>
              <a:gd name="connsiteX1" fmla="*/ 2969341 w 6437263"/>
              <a:gd name="connsiteY1" fmla="*/ 4586557 h 4636887"/>
              <a:gd name="connsiteX2" fmla="*/ 6437263 w 6437263"/>
              <a:gd name="connsiteY2" fmla="*/ 4608512 h 4636887"/>
              <a:gd name="connsiteX3" fmla="*/ 6437263 w 6437263"/>
              <a:gd name="connsiteY3" fmla="*/ 4608512 h 4636887"/>
              <a:gd name="connsiteX0" fmla="*/ 0 w 6437263"/>
              <a:gd name="connsiteY0" fmla="*/ 0 h 4636887"/>
              <a:gd name="connsiteX1" fmla="*/ 0 w 6437263"/>
              <a:gd name="connsiteY1" fmla="*/ 0 h 4636887"/>
              <a:gd name="connsiteX2" fmla="*/ 6437263 w 6437263"/>
              <a:gd name="connsiteY2" fmla="*/ 0 h 4636887"/>
              <a:gd name="connsiteX3" fmla="*/ 6437263 w 6437263"/>
              <a:gd name="connsiteY3" fmla="*/ 0 h 4636887"/>
              <a:gd name="connsiteX4" fmla="*/ 6437263 w 6437263"/>
              <a:gd name="connsiteY4" fmla="*/ 4608512 h 4636887"/>
              <a:gd name="connsiteX5" fmla="*/ 6437263 w 6437263"/>
              <a:gd name="connsiteY5" fmla="*/ 4608512 h 4636887"/>
              <a:gd name="connsiteX6" fmla="*/ 0 w 6437263"/>
              <a:gd name="connsiteY6" fmla="*/ 4608512 h 4636887"/>
              <a:gd name="connsiteX7" fmla="*/ 0 w 6437263"/>
              <a:gd name="connsiteY7" fmla="*/ 4608512 h 4636887"/>
              <a:gd name="connsiteX8" fmla="*/ 0 w 6437263"/>
              <a:gd name="connsiteY8" fmla="*/ 0 h 4636887"/>
              <a:gd name="connsiteX0" fmla="*/ 17895 w 6437263"/>
              <a:gd name="connsiteY0" fmla="*/ 4636887 h 4636887"/>
              <a:gd name="connsiteX1" fmla="*/ 6045232 w 6437263"/>
              <a:gd name="connsiteY1" fmla="*/ 4611861 h 4636887"/>
              <a:gd name="connsiteX2" fmla="*/ 6437263 w 6437263"/>
              <a:gd name="connsiteY2" fmla="*/ 4608512 h 4636887"/>
              <a:gd name="connsiteX3" fmla="*/ 6437263 w 6437263"/>
              <a:gd name="connsiteY3" fmla="*/ 4608512 h 4636887"/>
              <a:gd name="connsiteX0" fmla="*/ 0 w 6437263"/>
              <a:gd name="connsiteY0" fmla="*/ 0 h 4611925"/>
              <a:gd name="connsiteX1" fmla="*/ 0 w 6437263"/>
              <a:gd name="connsiteY1" fmla="*/ 0 h 4611925"/>
              <a:gd name="connsiteX2" fmla="*/ 6437263 w 6437263"/>
              <a:gd name="connsiteY2" fmla="*/ 0 h 4611925"/>
              <a:gd name="connsiteX3" fmla="*/ 6437263 w 6437263"/>
              <a:gd name="connsiteY3" fmla="*/ 0 h 4611925"/>
              <a:gd name="connsiteX4" fmla="*/ 6437263 w 6437263"/>
              <a:gd name="connsiteY4" fmla="*/ 4608512 h 4611925"/>
              <a:gd name="connsiteX5" fmla="*/ 6437263 w 6437263"/>
              <a:gd name="connsiteY5" fmla="*/ 4608512 h 4611925"/>
              <a:gd name="connsiteX6" fmla="*/ 0 w 6437263"/>
              <a:gd name="connsiteY6" fmla="*/ 4608512 h 4611925"/>
              <a:gd name="connsiteX7" fmla="*/ 0 w 6437263"/>
              <a:gd name="connsiteY7" fmla="*/ 4608512 h 4611925"/>
              <a:gd name="connsiteX8" fmla="*/ 0 w 6437263"/>
              <a:gd name="connsiteY8" fmla="*/ 0 h 4611925"/>
              <a:gd name="connsiteX0" fmla="*/ 304471 w 6437263"/>
              <a:gd name="connsiteY0" fmla="*/ 3751209 h 4611925"/>
              <a:gd name="connsiteX1" fmla="*/ 6045232 w 6437263"/>
              <a:gd name="connsiteY1" fmla="*/ 4611861 h 4611925"/>
              <a:gd name="connsiteX2" fmla="*/ 6437263 w 6437263"/>
              <a:gd name="connsiteY2" fmla="*/ 4608512 h 4611925"/>
              <a:gd name="connsiteX3" fmla="*/ 6437263 w 6437263"/>
              <a:gd name="connsiteY3" fmla="*/ 4608512 h 4611925"/>
              <a:gd name="connsiteX0" fmla="*/ 0 w 6437263"/>
              <a:gd name="connsiteY0" fmla="*/ 0 h 4611925"/>
              <a:gd name="connsiteX1" fmla="*/ 0 w 6437263"/>
              <a:gd name="connsiteY1" fmla="*/ 0 h 4611925"/>
              <a:gd name="connsiteX2" fmla="*/ 6437263 w 6437263"/>
              <a:gd name="connsiteY2" fmla="*/ 0 h 4611925"/>
              <a:gd name="connsiteX3" fmla="*/ 6437263 w 6437263"/>
              <a:gd name="connsiteY3" fmla="*/ 0 h 4611925"/>
              <a:gd name="connsiteX4" fmla="*/ 6437263 w 6437263"/>
              <a:gd name="connsiteY4" fmla="*/ 4608512 h 4611925"/>
              <a:gd name="connsiteX5" fmla="*/ 6437263 w 6437263"/>
              <a:gd name="connsiteY5" fmla="*/ 4608512 h 4611925"/>
              <a:gd name="connsiteX6" fmla="*/ 0 w 6437263"/>
              <a:gd name="connsiteY6" fmla="*/ 4608512 h 4611925"/>
              <a:gd name="connsiteX7" fmla="*/ 0 w 6437263"/>
              <a:gd name="connsiteY7" fmla="*/ 4608512 h 4611925"/>
              <a:gd name="connsiteX8" fmla="*/ 0 w 6437263"/>
              <a:gd name="connsiteY8" fmla="*/ 0 h 4611925"/>
              <a:gd name="connsiteX0" fmla="*/ 304471 w 6437263"/>
              <a:gd name="connsiteY0" fmla="*/ 3751209 h 4611925"/>
              <a:gd name="connsiteX1" fmla="*/ 6045232 w 6437263"/>
              <a:gd name="connsiteY1" fmla="*/ 4611861 h 4611925"/>
              <a:gd name="connsiteX2" fmla="*/ 6437263 w 6437263"/>
              <a:gd name="connsiteY2" fmla="*/ 4608512 h 4611925"/>
              <a:gd name="connsiteX3" fmla="*/ 6437263 w 6437263"/>
              <a:gd name="connsiteY3" fmla="*/ 4608512 h 4611925"/>
              <a:gd name="connsiteX0" fmla="*/ 10811 w 6448074"/>
              <a:gd name="connsiteY0" fmla="*/ 0 h 4614050"/>
              <a:gd name="connsiteX1" fmla="*/ 10811 w 6448074"/>
              <a:gd name="connsiteY1" fmla="*/ 0 h 4614050"/>
              <a:gd name="connsiteX2" fmla="*/ 6448074 w 6448074"/>
              <a:gd name="connsiteY2" fmla="*/ 0 h 4614050"/>
              <a:gd name="connsiteX3" fmla="*/ 6448074 w 6448074"/>
              <a:gd name="connsiteY3" fmla="*/ 0 h 4614050"/>
              <a:gd name="connsiteX4" fmla="*/ 6448074 w 6448074"/>
              <a:gd name="connsiteY4" fmla="*/ 4608512 h 4614050"/>
              <a:gd name="connsiteX5" fmla="*/ 6448074 w 6448074"/>
              <a:gd name="connsiteY5" fmla="*/ 4608512 h 4614050"/>
              <a:gd name="connsiteX6" fmla="*/ 10811 w 6448074"/>
              <a:gd name="connsiteY6" fmla="*/ 4608512 h 4614050"/>
              <a:gd name="connsiteX7" fmla="*/ 10811 w 6448074"/>
              <a:gd name="connsiteY7" fmla="*/ 4608512 h 4614050"/>
              <a:gd name="connsiteX8" fmla="*/ 10811 w 6448074"/>
              <a:gd name="connsiteY8" fmla="*/ 0 h 4614050"/>
              <a:gd name="connsiteX0" fmla="*/ 48 w 6448074"/>
              <a:gd name="connsiteY0" fmla="*/ 4586283 h 4614050"/>
              <a:gd name="connsiteX1" fmla="*/ 6056043 w 6448074"/>
              <a:gd name="connsiteY1" fmla="*/ 4611861 h 4614050"/>
              <a:gd name="connsiteX2" fmla="*/ 6448074 w 6448074"/>
              <a:gd name="connsiteY2" fmla="*/ 4608512 h 4614050"/>
              <a:gd name="connsiteX3" fmla="*/ 6448074 w 6448074"/>
              <a:gd name="connsiteY3" fmla="*/ 4608512 h 4614050"/>
              <a:gd name="connsiteX0" fmla="*/ 10811 w 6448074"/>
              <a:gd name="connsiteY0" fmla="*/ 0 h 4608513"/>
              <a:gd name="connsiteX1" fmla="*/ 10811 w 6448074"/>
              <a:gd name="connsiteY1" fmla="*/ 0 h 4608513"/>
              <a:gd name="connsiteX2" fmla="*/ 6448074 w 6448074"/>
              <a:gd name="connsiteY2" fmla="*/ 0 h 4608513"/>
              <a:gd name="connsiteX3" fmla="*/ 6448074 w 6448074"/>
              <a:gd name="connsiteY3" fmla="*/ 0 h 4608513"/>
              <a:gd name="connsiteX4" fmla="*/ 6448074 w 6448074"/>
              <a:gd name="connsiteY4" fmla="*/ 4608512 h 4608513"/>
              <a:gd name="connsiteX5" fmla="*/ 6448074 w 6448074"/>
              <a:gd name="connsiteY5" fmla="*/ 4608512 h 4608513"/>
              <a:gd name="connsiteX6" fmla="*/ 10811 w 6448074"/>
              <a:gd name="connsiteY6" fmla="*/ 4608512 h 4608513"/>
              <a:gd name="connsiteX7" fmla="*/ 10811 w 6448074"/>
              <a:gd name="connsiteY7" fmla="*/ 4608512 h 4608513"/>
              <a:gd name="connsiteX8" fmla="*/ 10811 w 6448074"/>
              <a:gd name="connsiteY8" fmla="*/ 0 h 4608513"/>
              <a:gd name="connsiteX0" fmla="*/ 48 w 6448074"/>
              <a:gd name="connsiteY0" fmla="*/ 4586283 h 4608513"/>
              <a:gd name="connsiteX1" fmla="*/ 5989175 w 6448074"/>
              <a:gd name="connsiteY1" fmla="*/ 4232283 h 4608513"/>
              <a:gd name="connsiteX2" fmla="*/ 6448074 w 6448074"/>
              <a:gd name="connsiteY2" fmla="*/ 4608512 h 4608513"/>
              <a:gd name="connsiteX3" fmla="*/ 6448074 w 6448074"/>
              <a:gd name="connsiteY3" fmla="*/ 4608512 h 4608513"/>
              <a:gd name="connsiteX0" fmla="*/ 10795 w 6448058"/>
              <a:gd name="connsiteY0" fmla="*/ 0 h 4608513"/>
              <a:gd name="connsiteX1" fmla="*/ 10795 w 6448058"/>
              <a:gd name="connsiteY1" fmla="*/ 0 h 4608513"/>
              <a:gd name="connsiteX2" fmla="*/ 6448058 w 6448058"/>
              <a:gd name="connsiteY2" fmla="*/ 0 h 4608513"/>
              <a:gd name="connsiteX3" fmla="*/ 6448058 w 6448058"/>
              <a:gd name="connsiteY3" fmla="*/ 0 h 4608513"/>
              <a:gd name="connsiteX4" fmla="*/ 6448058 w 6448058"/>
              <a:gd name="connsiteY4" fmla="*/ 4608512 h 4608513"/>
              <a:gd name="connsiteX5" fmla="*/ 6448058 w 6448058"/>
              <a:gd name="connsiteY5" fmla="*/ 4608512 h 4608513"/>
              <a:gd name="connsiteX6" fmla="*/ 10795 w 6448058"/>
              <a:gd name="connsiteY6" fmla="*/ 4608512 h 4608513"/>
              <a:gd name="connsiteX7" fmla="*/ 10795 w 6448058"/>
              <a:gd name="connsiteY7" fmla="*/ 4608512 h 4608513"/>
              <a:gd name="connsiteX8" fmla="*/ 10795 w 6448058"/>
              <a:gd name="connsiteY8" fmla="*/ 0 h 4608513"/>
              <a:gd name="connsiteX0" fmla="*/ 32 w 6448058"/>
              <a:gd name="connsiteY0" fmla="*/ 4586283 h 4608513"/>
              <a:gd name="connsiteX1" fmla="*/ 5989159 w 6448058"/>
              <a:gd name="connsiteY1" fmla="*/ 4232283 h 4608513"/>
              <a:gd name="connsiteX2" fmla="*/ 6448058 w 6448058"/>
              <a:gd name="connsiteY2" fmla="*/ 4608512 h 4608513"/>
              <a:gd name="connsiteX3" fmla="*/ 6448058 w 6448058"/>
              <a:gd name="connsiteY3" fmla="*/ 4608512 h 4608513"/>
              <a:gd name="connsiteX0" fmla="*/ 10795 w 6448058"/>
              <a:gd name="connsiteY0" fmla="*/ 0 h 4608513"/>
              <a:gd name="connsiteX1" fmla="*/ 10795 w 6448058"/>
              <a:gd name="connsiteY1" fmla="*/ 0 h 4608513"/>
              <a:gd name="connsiteX2" fmla="*/ 6448058 w 6448058"/>
              <a:gd name="connsiteY2" fmla="*/ 0 h 4608513"/>
              <a:gd name="connsiteX3" fmla="*/ 6448058 w 6448058"/>
              <a:gd name="connsiteY3" fmla="*/ 0 h 4608513"/>
              <a:gd name="connsiteX4" fmla="*/ 6448058 w 6448058"/>
              <a:gd name="connsiteY4" fmla="*/ 4608512 h 4608513"/>
              <a:gd name="connsiteX5" fmla="*/ 6448058 w 6448058"/>
              <a:gd name="connsiteY5" fmla="*/ 4608512 h 4608513"/>
              <a:gd name="connsiteX6" fmla="*/ 10795 w 6448058"/>
              <a:gd name="connsiteY6" fmla="*/ 4608512 h 4608513"/>
              <a:gd name="connsiteX7" fmla="*/ 10795 w 6448058"/>
              <a:gd name="connsiteY7" fmla="*/ 4608512 h 4608513"/>
              <a:gd name="connsiteX8" fmla="*/ 10795 w 6448058"/>
              <a:gd name="connsiteY8" fmla="*/ 0 h 4608513"/>
              <a:gd name="connsiteX0" fmla="*/ 32 w 6448058"/>
              <a:gd name="connsiteY0" fmla="*/ 4586283 h 4608513"/>
              <a:gd name="connsiteX1" fmla="*/ 6151550 w 6448058"/>
              <a:gd name="connsiteY1" fmla="*/ 4586547 h 4608513"/>
              <a:gd name="connsiteX2" fmla="*/ 6448058 w 6448058"/>
              <a:gd name="connsiteY2" fmla="*/ 4608512 h 4608513"/>
              <a:gd name="connsiteX3" fmla="*/ 6448058 w 6448058"/>
              <a:gd name="connsiteY3" fmla="*/ 4608512 h 4608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8058" h="4608513" stroke="0" extrusionOk="0">
                <a:moveTo>
                  <a:pt x="10795" y="0"/>
                </a:moveTo>
                <a:lnTo>
                  <a:pt x="10795" y="0"/>
                </a:lnTo>
                <a:lnTo>
                  <a:pt x="6448058" y="0"/>
                </a:lnTo>
                <a:lnTo>
                  <a:pt x="6448058" y="0"/>
                </a:lnTo>
                <a:lnTo>
                  <a:pt x="6448058" y="4608512"/>
                </a:lnTo>
                <a:lnTo>
                  <a:pt x="6448058" y="4608512"/>
                </a:lnTo>
                <a:lnTo>
                  <a:pt x="10795" y="4608512"/>
                </a:lnTo>
                <a:lnTo>
                  <a:pt x="10795" y="4608512"/>
                </a:lnTo>
                <a:lnTo>
                  <a:pt x="10795" y="0"/>
                </a:lnTo>
                <a:close/>
              </a:path>
              <a:path w="6448058" h="4608513" fill="none">
                <a:moveTo>
                  <a:pt x="32" y="4586283"/>
                </a:moveTo>
                <a:cubicBezTo>
                  <a:pt x="-15974" y="4603244"/>
                  <a:pt x="6148453" y="4594889"/>
                  <a:pt x="6151550" y="4586547"/>
                </a:cubicBezTo>
                <a:moveTo>
                  <a:pt x="6448058" y="4608512"/>
                </a:moveTo>
                <a:lnTo>
                  <a:pt x="6448058" y="4608512"/>
                </a:lnTo>
              </a:path>
            </a:pathLst>
          </a:custGeom>
          <a:ln w="9525">
            <a:solidFill>
              <a:schemeClr val="tx1"/>
            </a:solidFill>
          </a:ln>
        </p:spPr>
        <p:txBody>
          <a:bodyPr wrap="square" bIns="43200" anchor="b" anchorCtr="0">
            <a:spAutoFit/>
          </a:bodyPr>
          <a:lstStyle>
            <a:lvl1pPr marL="0" indent="0">
              <a:spcAft>
                <a:spcPts val="140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defRPr sz="2600" b="1" u="none">
                <a:solidFill>
                  <a:schemeClr val="tx1"/>
                </a:solidFill>
              </a:defRPr>
            </a:lvl1pPr>
            <a:lvl2pPr marL="431935" indent="0">
              <a:buFont typeface="Arial" panose="020B0604020202020204" pitchFamily="34" charset="0"/>
              <a:buNone/>
              <a:defRPr sz="2800"/>
            </a:lvl2pPr>
            <a:lvl3pPr marL="0" indent="0">
              <a:buNone/>
              <a:defRPr/>
            </a:lvl3pPr>
            <a:lvl4pPr marL="0" indent="0">
              <a:buNone/>
              <a:defRPr baseline="0"/>
            </a:lvl4pPr>
            <a:lvl5pPr marL="0" indent="0">
              <a:buNone/>
              <a:defRPr/>
            </a:lvl5pPr>
          </a:lstStyle>
          <a:p>
            <a:pPr lvl="0"/>
            <a:r>
              <a:rPr lang="fr-FR" noProof="0" dirty="0"/>
              <a:t>Titre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5066548" y="9428431"/>
            <a:ext cx="3085642" cy="1150496"/>
          </a:xfrm>
        </p:spPr>
        <p:txBody>
          <a:bodyPr/>
          <a:lstStyle>
            <a:lvl1pPr algn="ctr">
              <a:spcAft>
                <a:spcPts val="0"/>
              </a:spcAft>
              <a:defRPr sz="1500" b="0" i="1" baseline="0">
                <a:solidFill>
                  <a:schemeClr val="accent4"/>
                </a:solidFill>
              </a:defRPr>
            </a:lvl1pPr>
            <a:lvl2pPr algn="ctr">
              <a:spcAft>
                <a:spcPts val="0"/>
              </a:spcAft>
              <a:defRPr sz="1500" b="0">
                <a:solidFill>
                  <a:schemeClr val="accent4"/>
                </a:solidFill>
              </a:defRPr>
            </a:lvl2pPr>
          </a:lstStyle>
          <a:p>
            <a:pPr lvl="0"/>
            <a:r>
              <a:rPr lang="fr-FR" dirty="0"/>
              <a:t>Légende italique</a:t>
            </a:r>
          </a:p>
          <a:p>
            <a:pPr lvl="1"/>
            <a:r>
              <a:rPr lang="fr-FR" dirty="0"/>
              <a:t>Légende</a:t>
            </a:r>
          </a:p>
        </p:txBody>
      </p:sp>
      <p:sp>
        <p:nvSpPr>
          <p:cNvPr id="31" name="Espace réservé du texte 6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5072451" y="17215829"/>
            <a:ext cx="3085642" cy="1150496"/>
          </a:xfrm>
        </p:spPr>
        <p:txBody>
          <a:bodyPr/>
          <a:lstStyle>
            <a:lvl1pPr algn="ctr">
              <a:spcAft>
                <a:spcPts val="0"/>
              </a:spcAft>
              <a:defRPr sz="1500" b="0" i="1" baseline="0">
                <a:solidFill>
                  <a:schemeClr val="accent4"/>
                </a:solidFill>
              </a:defRPr>
            </a:lvl1pPr>
            <a:lvl2pPr algn="ctr">
              <a:spcAft>
                <a:spcPts val="0"/>
              </a:spcAft>
              <a:defRPr sz="1500" b="0">
                <a:solidFill>
                  <a:schemeClr val="accent4"/>
                </a:solidFill>
              </a:defRPr>
            </a:lvl2pPr>
          </a:lstStyle>
          <a:p>
            <a:pPr lvl="0"/>
            <a:r>
              <a:rPr lang="fr-FR" dirty="0"/>
              <a:t>Légende italique</a:t>
            </a:r>
          </a:p>
          <a:p>
            <a:pPr lvl="1"/>
            <a:r>
              <a:rPr lang="fr-FR" dirty="0"/>
              <a:t>Légende</a:t>
            </a:r>
          </a:p>
        </p:txBody>
      </p:sp>
      <p:sp>
        <p:nvSpPr>
          <p:cNvPr id="33" name="Espace réservé du texte 6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5066548" y="24116422"/>
            <a:ext cx="3085642" cy="1150496"/>
          </a:xfrm>
        </p:spPr>
        <p:txBody>
          <a:bodyPr/>
          <a:lstStyle>
            <a:lvl1pPr algn="ctr">
              <a:spcAft>
                <a:spcPts val="0"/>
              </a:spcAft>
              <a:defRPr sz="1500" b="0" i="1" baseline="0">
                <a:solidFill>
                  <a:schemeClr val="accent4"/>
                </a:solidFill>
              </a:defRPr>
            </a:lvl1pPr>
            <a:lvl2pPr algn="ctr">
              <a:spcAft>
                <a:spcPts val="0"/>
              </a:spcAft>
              <a:defRPr sz="1500" b="0">
                <a:solidFill>
                  <a:schemeClr val="accent4"/>
                </a:solidFill>
              </a:defRPr>
            </a:lvl2pPr>
          </a:lstStyle>
          <a:p>
            <a:pPr lvl="0"/>
            <a:r>
              <a:rPr lang="fr-FR" dirty="0"/>
              <a:t>Légende italique</a:t>
            </a:r>
          </a:p>
          <a:p>
            <a:pPr lvl="1"/>
            <a:r>
              <a:rPr lang="fr-FR" dirty="0"/>
              <a:t>Légende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066551" y="28988058"/>
            <a:ext cx="15129804" cy="1287156"/>
          </a:xfrm>
        </p:spPr>
        <p:txBody>
          <a:bodyPr/>
          <a:lstStyle>
            <a:lvl1pPr>
              <a:spcAft>
                <a:spcPts val="0"/>
              </a:spcAft>
              <a:defRPr sz="25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Texte contact</a:t>
            </a:r>
          </a:p>
        </p:txBody>
      </p:sp>
      <p:sp>
        <p:nvSpPr>
          <p:cNvPr id="34" name="Espace réservé du texte 10"/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20674051" y="6070804"/>
            <a:ext cx="709577" cy="20057407"/>
          </a:xfrm>
        </p:spPr>
        <p:txBody>
          <a:bodyPr vert="vert270"/>
          <a:lstStyle>
            <a:lvl1pPr>
              <a:spcAft>
                <a:spcPts val="0"/>
              </a:spcAft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Novembre 2015      Colloque de l’Institut Mines Télécom      Paris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1082515" y="12313904"/>
            <a:ext cx="2980182" cy="1657315"/>
          </a:xfrm>
        </p:spPr>
        <p:txBody>
          <a:bodyPr/>
          <a:lstStyle>
            <a:lvl1pPr>
              <a:defRPr sz="2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232120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26984" y="0"/>
            <a:ext cx="4276165" cy="302701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604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0" y="0"/>
            <a:ext cx="21383625" cy="52966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604"/>
          </a:p>
        </p:txBody>
      </p:sp>
      <p:grpSp>
        <p:nvGrpSpPr>
          <p:cNvPr id="20" name="Groupe 19"/>
          <p:cNvGrpSpPr/>
          <p:nvPr userDrawn="1"/>
        </p:nvGrpSpPr>
        <p:grpSpPr bwMode="gray">
          <a:xfrm>
            <a:off x="0" y="0"/>
            <a:ext cx="21410609" cy="30270158"/>
            <a:chOff x="0" y="0"/>
            <a:chExt cx="10706894" cy="15120000"/>
          </a:xfrm>
        </p:grpSpPr>
        <p:sp>
          <p:nvSpPr>
            <p:cNvPr id="14" name="Rectangle 13"/>
            <p:cNvSpPr/>
            <p:nvPr userDrawn="1"/>
          </p:nvSpPr>
          <p:spPr bwMode="gray">
            <a:xfrm>
              <a:off x="508" y="0"/>
              <a:ext cx="10693400" cy="3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604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>
              <a:off x="0" y="0"/>
              <a:ext cx="360000" cy="1512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604"/>
            </a:p>
          </p:txBody>
        </p:sp>
        <p:sp>
          <p:nvSpPr>
            <p:cNvPr id="16" name="Rectangle 15"/>
            <p:cNvSpPr/>
            <p:nvPr userDrawn="1"/>
          </p:nvSpPr>
          <p:spPr bwMode="gray">
            <a:xfrm>
              <a:off x="10346894" y="0"/>
              <a:ext cx="360000" cy="1512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604"/>
            </a:p>
          </p:txBody>
        </p:sp>
        <p:sp>
          <p:nvSpPr>
            <p:cNvPr id="17" name="Rectangle 16"/>
            <p:cNvSpPr/>
            <p:nvPr userDrawn="1"/>
          </p:nvSpPr>
          <p:spPr bwMode="gray">
            <a:xfrm>
              <a:off x="0" y="14760000"/>
              <a:ext cx="10693400" cy="3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604"/>
            </a:p>
          </p:txBody>
        </p:sp>
      </p:grpSp>
      <p:sp>
        <p:nvSpPr>
          <p:cNvPr id="12" name="Triangle rectangle 11"/>
          <p:cNvSpPr/>
          <p:nvPr userDrawn="1"/>
        </p:nvSpPr>
        <p:spPr bwMode="gray">
          <a:xfrm rot="5400000">
            <a:off x="12815" y="-12815"/>
            <a:ext cx="8506263" cy="853189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604"/>
          </a:p>
        </p:txBody>
      </p:sp>
      <p:pic>
        <p:nvPicPr>
          <p:cNvPr id="10" name="Image 9" descr="logo_couv_1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79843" y="1081077"/>
            <a:ext cx="3970968" cy="2342334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8879054" y="1900343"/>
            <a:ext cx="11317298" cy="3243231"/>
          </a:xfrm>
          <a:prstGeom prst="rect">
            <a:avLst/>
          </a:prstGeom>
        </p:spPr>
        <p:txBody>
          <a:bodyPr vert="horz" lIns="0" tIns="0" rIns="232301" bIns="0" rtlCol="0" anchor="t" anchorCtr="0">
            <a:noAutofit/>
          </a:bodyPr>
          <a:lstStyle/>
          <a:p>
            <a:r>
              <a:rPr lang="fr-FR" noProof="0" dirty="0"/>
              <a:t>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8876283" y="6074748"/>
            <a:ext cx="11320069" cy="221813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-14334" y="29546795"/>
            <a:ext cx="719893" cy="72071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2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8FDF2D3F-91D0-4651-AC5C-11413740A909}" type="datetime1">
              <a:rPr lang="fr-FR" smtClean="0"/>
              <a:pPr/>
              <a:t>11/03/2019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-14334" y="29546795"/>
            <a:ext cx="719893" cy="72071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200" cap="all" baseline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-14334" y="29546795"/>
            <a:ext cx="719893" cy="72071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00" b="0" cap="all" baseline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/>
  <p:txStyles>
    <p:titleStyle>
      <a:lvl1pPr algn="l" defTabSz="29497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6199" b="1" kern="1200" cap="none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29497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25000"/>
        <a:buFontTx/>
        <a:buNone/>
        <a:defRPr sz="3000" b="0" kern="1200" cap="none" baseline="0">
          <a:solidFill>
            <a:schemeClr val="accent4"/>
          </a:solidFill>
          <a:latin typeface="+mn-lt"/>
          <a:ea typeface="+mn-ea"/>
          <a:cs typeface="+mn-cs"/>
        </a:defRPr>
      </a:lvl1pPr>
      <a:lvl2pPr marL="0" indent="0" algn="l" defTabSz="2949777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SzPct val="25000"/>
        <a:buFontTx/>
        <a:buNone/>
        <a:defRPr sz="3599" b="1" kern="1200" cap="none">
          <a:solidFill>
            <a:schemeClr val="tx1"/>
          </a:solidFill>
          <a:latin typeface="+mn-lt"/>
          <a:ea typeface="+mn-ea"/>
          <a:cs typeface="+mn-cs"/>
        </a:defRPr>
      </a:lvl2pPr>
      <a:lvl3pPr marL="365071" indent="-365071" algn="l" defTabSz="2949777" rtl="0" eaLnBrk="1" latinLnBrk="0" hangingPunct="1">
        <a:lnSpc>
          <a:spcPct val="100000"/>
        </a:lnSpc>
        <a:spcBef>
          <a:spcPts val="0"/>
        </a:spcBef>
        <a:spcAft>
          <a:spcPts val="1400"/>
        </a:spcAft>
        <a:buClr>
          <a:schemeClr val="accent1"/>
        </a:buClr>
        <a:buSzPct val="100000"/>
        <a:buFont typeface="Arial" panose="020B0604020202020204" pitchFamily="34" charset="0"/>
        <a:buChar char="►"/>
        <a:defRPr sz="2500" kern="1200" cap="none">
          <a:solidFill>
            <a:schemeClr val="tx1"/>
          </a:solidFill>
          <a:latin typeface="+mn-lt"/>
          <a:ea typeface="+mn-ea"/>
          <a:cs typeface="+mn-cs"/>
        </a:defRPr>
      </a:lvl3pPr>
      <a:lvl4pPr marL="717442" indent="-352373" algn="l" defTabSz="2949777" rtl="0" eaLnBrk="1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100000"/>
        <a:buFont typeface="Arial" panose="020B0604020202020204" pitchFamily="34" charset="0"/>
        <a:buChar char="-"/>
        <a:defRPr sz="2500" kern="1200" cap="none">
          <a:solidFill>
            <a:schemeClr val="tx1"/>
          </a:solidFill>
          <a:latin typeface="+mn-lt"/>
          <a:ea typeface="+mn-ea"/>
          <a:cs typeface="+mn-cs"/>
        </a:defRPr>
      </a:lvl4pPr>
      <a:lvl5pPr marL="720618" indent="0" algn="l" defTabSz="2949777" rtl="0" eaLnBrk="1" latinLnBrk="0" hangingPunct="1">
        <a:lnSpc>
          <a:spcPct val="100000"/>
        </a:lnSpc>
        <a:spcBef>
          <a:spcPts val="0"/>
        </a:spcBef>
        <a:spcAft>
          <a:spcPts val="1400"/>
        </a:spcAft>
        <a:buClrTx/>
        <a:buSzPct val="100000"/>
        <a:buFont typeface="Arial" panose="020B0604020202020204" pitchFamily="34" charset="0"/>
        <a:buNone/>
        <a:defRPr sz="2500" kern="1200" cap="none">
          <a:solidFill>
            <a:schemeClr val="tx1"/>
          </a:solidFill>
          <a:latin typeface="+mn-lt"/>
          <a:ea typeface="+mn-ea"/>
          <a:cs typeface="+mn-cs"/>
        </a:defRPr>
      </a:lvl5pPr>
      <a:lvl6pPr marL="8111889" indent="-737445" algn="l" defTabSz="2949777" rtl="0" eaLnBrk="1" latinLnBrk="0" hangingPunct="1">
        <a:spcBef>
          <a:spcPct val="20000"/>
        </a:spcBef>
        <a:buFont typeface="Arial" pitchFamily="34" charset="0"/>
        <a:buChar char="•"/>
        <a:defRPr sz="6399" kern="1200">
          <a:solidFill>
            <a:schemeClr val="tx1"/>
          </a:solidFill>
          <a:latin typeface="+mn-lt"/>
          <a:ea typeface="+mn-ea"/>
          <a:cs typeface="+mn-cs"/>
        </a:defRPr>
      </a:lvl6pPr>
      <a:lvl7pPr marL="9586778" indent="-737445" algn="l" defTabSz="2949777" rtl="0" eaLnBrk="1" latinLnBrk="0" hangingPunct="1">
        <a:spcBef>
          <a:spcPct val="20000"/>
        </a:spcBef>
        <a:buFont typeface="Arial" pitchFamily="34" charset="0"/>
        <a:buChar char="•"/>
        <a:defRPr sz="6399" kern="1200">
          <a:solidFill>
            <a:schemeClr val="tx1"/>
          </a:solidFill>
          <a:latin typeface="+mn-lt"/>
          <a:ea typeface="+mn-ea"/>
          <a:cs typeface="+mn-cs"/>
        </a:defRPr>
      </a:lvl7pPr>
      <a:lvl8pPr marL="11061667" indent="-737445" algn="l" defTabSz="2949777" rtl="0" eaLnBrk="1" latinLnBrk="0" hangingPunct="1">
        <a:spcBef>
          <a:spcPct val="20000"/>
        </a:spcBef>
        <a:buFont typeface="Arial" pitchFamily="34" charset="0"/>
        <a:buChar char="•"/>
        <a:defRPr sz="6399" kern="1200">
          <a:solidFill>
            <a:schemeClr val="tx1"/>
          </a:solidFill>
          <a:latin typeface="+mn-lt"/>
          <a:ea typeface="+mn-ea"/>
          <a:cs typeface="+mn-cs"/>
        </a:defRPr>
      </a:lvl8pPr>
      <a:lvl9pPr marL="12536555" indent="-737445" algn="l" defTabSz="2949777" rtl="0" eaLnBrk="1" latinLnBrk="0" hangingPunct="1">
        <a:spcBef>
          <a:spcPct val="20000"/>
        </a:spcBef>
        <a:buFont typeface="Arial" pitchFamily="34" charset="0"/>
        <a:buChar char="•"/>
        <a:defRPr sz="6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2949777" rtl="0" eaLnBrk="1" latinLnBrk="0" hangingPunct="1">
        <a:defRPr sz="5799" kern="1200">
          <a:solidFill>
            <a:schemeClr val="tx1"/>
          </a:solidFill>
          <a:latin typeface="+mn-lt"/>
          <a:ea typeface="+mn-ea"/>
          <a:cs typeface="+mn-cs"/>
        </a:defRPr>
      </a:lvl1pPr>
      <a:lvl2pPr marL="1474889" algn="l" defTabSz="2949777" rtl="0" eaLnBrk="1" latinLnBrk="0" hangingPunct="1">
        <a:defRPr sz="5799" kern="1200">
          <a:solidFill>
            <a:schemeClr val="tx1"/>
          </a:solidFill>
          <a:latin typeface="+mn-lt"/>
          <a:ea typeface="+mn-ea"/>
          <a:cs typeface="+mn-cs"/>
        </a:defRPr>
      </a:lvl2pPr>
      <a:lvl3pPr marL="2949777" algn="l" defTabSz="2949777" rtl="0" eaLnBrk="1" latinLnBrk="0" hangingPunct="1">
        <a:defRPr sz="5799" kern="1200">
          <a:solidFill>
            <a:schemeClr val="tx1"/>
          </a:solidFill>
          <a:latin typeface="+mn-lt"/>
          <a:ea typeface="+mn-ea"/>
          <a:cs typeface="+mn-cs"/>
        </a:defRPr>
      </a:lvl3pPr>
      <a:lvl4pPr marL="4424666" algn="l" defTabSz="2949777" rtl="0" eaLnBrk="1" latinLnBrk="0" hangingPunct="1">
        <a:defRPr sz="5799" kern="1200">
          <a:solidFill>
            <a:schemeClr val="tx1"/>
          </a:solidFill>
          <a:latin typeface="+mn-lt"/>
          <a:ea typeface="+mn-ea"/>
          <a:cs typeface="+mn-cs"/>
        </a:defRPr>
      </a:lvl4pPr>
      <a:lvl5pPr marL="5899555" algn="l" defTabSz="2949777" rtl="0" eaLnBrk="1" latinLnBrk="0" hangingPunct="1">
        <a:defRPr sz="5799" kern="1200">
          <a:solidFill>
            <a:schemeClr val="tx1"/>
          </a:solidFill>
          <a:latin typeface="+mn-lt"/>
          <a:ea typeface="+mn-ea"/>
          <a:cs typeface="+mn-cs"/>
        </a:defRPr>
      </a:lvl5pPr>
      <a:lvl6pPr marL="7374444" algn="l" defTabSz="2949777" rtl="0" eaLnBrk="1" latinLnBrk="0" hangingPunct="1">
        <a:defRPr sz="5799" kern="1200">
          <a:solidFill>
            <a:schemeClr val="tx1"/>
          </a:solidFill>
          <a:latin typeface="+mn-lt"/>
          <a:ea typeface="+mn-ea"/>
          <a:cs typeface="+mn-cs"/>
        </a:defRPr>
      </a:lvl6pPr>
      <a:lvl7pPr marL="8849332" algn="l" defTabSz="2949777" rtl="0" eaLnBrk="1" latinLnBrk="0" hangingPunct="1">
        <a:defRPr sz="5799" kern="1200">
          <a:solidFill>
            <a:schemeClr val="tx1"/>
          </a:solidFill>
          <a:latin typeface="+mn-lt"/>
          <a:ea typeface="+mn-ea"/>
          <a:cs typeface="+mn-cs"/>
        </a:defRPr>
      </a:lvl7pPr>
      <a:lvl8pPr marL="10324221" algn="l" defTabSz="2949777" rtl="0" eaLnBrk="1" latinLnBrk="0" hangingPunct="1">
        <a:defRPr sz="5799" kern="1200">
          <a:solidFill>
            <a:schemeClr val="tx1"/>
          </a:solidFill>
          <a:latin typeface="+mn-lt"/>
          <a:ea typeface="+mn-ea"/>
          <a:cs typeface="+mn-cs"/>
        </a:defRPr>
      </a:lvl8pPr>
      <a:lvl9pPr marL="11799110" algn="l" defTabSz="2949777" rtl="0" eaLnBrk="1" latinLnBrk="0" hangingPunct="1">
        <a:defRPr sz="5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39A1C3E-845E-4E32-907C-911C287466A0}" type="datetime1">
              <a:rPr lang="fr-FR" smtClean="0"/>
              <a:t>11/03/2019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40BB21B-9BEF-40D7-A347-5FAA069EF9D6}" type="slidenum">
              <a:rPr lang="fr-FR" smtClean="0"/>
              <a:t>1</a:t>
            </a:fld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fr-FR" dirty="0"/>
              <a:t>Capture It</a:t>
            </a:r>
          </a:p>
          <a:p>
            <a:pPr lvl="1"/>
            <a:r>
              <a:rPr lang="fr-FR" dirty="0"/>
              <a:t>Capturer ses expériences</a:t>
            </a:r>
          </a:p>
        </p:txBody>
      </p:sp>
      <p:sp>
        <p:nvSpPr>
          <p:cNvPr id="21" name="Espace réservé du contenu 20"/>
          <p:cNvSpPr>
            <a:spLocks noGrp="1"/>
          </p:cNvSpPr>
          <p:nvPr>
            <p:ph idx="29"/>
          </p:nvPr>
        </p:nvSpPr>
        <p:spPr bwMode="gray">
          <a:xfrm>
            <a:off x="997767" y="9186782"/>
            <a:ext cx="3214287" cy="443731"/>
          </a:xfrm>
        </p:spPr>
        <p:txBody>
          <a:bodyPr/>
          <a:lstStyle/>
          <a:p>
            <a:r>
              <a:rPr lang="fr-FR" dirty="0"/>
              <a:t>Partie prenante</a:t>
            </a:r>
          </a:p>
        </p:txBody>
      </p:sp>
      <p:sp>
        <p:nvSpPr>
          <p:cNvPr id="22" name="Espace réservé du contenu 21"/>
          <p:cNvSpPr>
            <a:spLocks noGrp="1"/>
          </p:cNvSpPr>
          <p:nvPr>
            <p:ph idx="30"/>
          </p:nvPr>
        </p:nvSpPr>
        <p:spPr bwMode="gray"/>
        <p:txBody>
          <a:bodyPr/>
          <a:lstStyle/>
          <a:p>
            <a:r>
              <a:rPr lang="fr-FR" dirty="0"/>
              <a:t>Auteur</a:t>
            </a:r>
          </a:p>
        </p:txBody>
      </p:sp>
      <p:sp>
        <p:nvSpPr>
          <p:cNvPr id="23" name="Espace réservé du contenu 22"/>
          <p:cNvSpPr>
            <a:spLocks noGrp="1"/>
          </p:cNvSpPr>
          <p:nvPr>
            <p:ph idx="31"/>
          </p:nvPr>
        </p:nvSpPr>
        <p:spPr bwMode="gray"/>
        <p:txBody>
          <a:bodyPr/>
          <a:lstStyle/>
          <a:p>
            <a:r>
              <a:rPr lang="fr-FR" dirty="0"/>
              <a:t>Partenaire</a:t>
            </a:r>
          </a:p>
        </p:txBody>
      </p:sp>
      <p:sp>
        <p:nvSpPr>
          <p:cNvPr id="27" name="Espace réservé du texte 26"/>
          <p:cNvSpPr>
            <a:spLocks noGrp="1"/>
          </p:cNvSpPr>
          <p:nvPr>
            <p:ph type="body" sz="quarter" idx="37"/>
          </p:nvPr>
        </p:nvSpPr>
        <p:spPr bwMode="gray"/>
        <p:txBody>
          <a:bodyPr/>
          <a:lstStyle/>
          <a:p>
            <a:r>
              <a:rPr lang="fr-FR" dirty="0"/>
              <a:t>Contact : ghada.aouichaoui@imt-atlantique.net</a:t>
            </a:r>
          </a:p>
        </p:txBody>
      </p:sp>
      <p:sp>
        <p:nvSpPr>
          <p:cNvPr id="28" name="Espace réservé du texte 27"/>
          <p:cNvSpPr>
            <a:spLocks noGrp="1"/>
          </p:cNvSpPr>
          <p:nvPr>
            <p:ph type="body" sz="quarter" idx="38"/>
          </p:nvPr>
        </p:nvSpPr>
        <p:spPr bwMode="gray"/>
        <p:txBody>
          <a:bodyPr/>
          <a:lstStyle/>
          <a:p>
            <a:r>
              <a:rPr lang="fr-FR" dirty="0"/>
              <a:t>Mars 2019      Projet filière 2: Systèmes Logiciels et réseaux  Brest</a:t>
            </a:r>
          </a:p>
        </p:txBody>
      </p:sp>
      <p:sp>
        <p:nvSpPr>
          <p:cNvPr id="32" name="Espace réservé du texte 28"/>
          <p:cNvSpPr>
            <a:spLocks noGrp="1"/>
          </p:cNvSpPr>
          <p:nvPr>
            <p:ph type="body" sz="quarter" idx="39"/>
          </p:nvPr>
        </p:nvSpPr>
        <p:spPr bwMode="gray">
          <a:xfrm>
            <a:off x="1079839" y="12320300"/>
            <a:ext cx="2980357" cy="1655754"/>
          </a:xfrm>
        </p:spPr>
        <p:txBody>
          <a:bodyPr/>
          <a:lstStyle/>
          <a:p>
            <a:r>
              <a:rPr lang="fr-FR" dirty="0"/>
              <a:t>Ghada AOUICHAOUI</a:t>
            </a:r>
          </a:p>
        </p:txBody>
      </p:sp>
      <p:sp>
        <p:nvSpPr>
          <p:cNvPr id="36" name="Espace réservé du contenu 21">
            <a:extLst>
              <a:ext uri="{FF2B5EF4-FFF2-40B4-BE49-F238E27FC236}">
                <a16:creationId xmlns:a16="http://schemas.microsoft.com/office/drawing/2014/main" id="{981946B1-0D1E-4045-BFA4-2C13B1A5D4DE}"/>
              </a:ext>
            </a:extLst>
          </p:cNvPr>
          <p:cNvSpPr txBox="1">
            <a:spLocks/>
          </p:cNvSpPr>
          <p:nvPr/>
        </p:nvSpPr>
        <p:spPr bwMode="gray">
          <a:xfrm>
            <a:off x="1082515" y="12996664"/>
            <a:ext cx="3129539" cy="487340"/>
          </a:xfrm>
          <a:custGeom>
            <a:avLst/>
            <a:gdLst>
              <a:gd name="connsiteX0" fmla="*/ 0 w 6437263"/>
              <a:gd name="connsiteY0" fmla="*/ 0 h 4608512"/>
              <a:gd name="connsiteX1" fmla="*/ 0 w 6437263"/>
              <a:gd name="connsiteY1" fmla="*/ 0 h 4608512"/>
              <a:gd name="connsiteX2" fmla="*/ 6437263 w 6437263"/>
              <a:gd name="connsiteY2" fmla="*/ 0 h 4608512"/>
              <a:gd name="connsiteX3" fmla="*/ 6437263 w 6437263"/>
              <a:gd name="connsiteY3" fmla="*/ 0 h 4608512"/>
              <a:gd name="connsiteX4" fmla="*/ 6437263 w 6437263"/>
              <a:gd name="connsiteY4" fmla="*/ 4608512 h 4608512"/>
              <a:gd name="connsiteX5" fmla="*/ 6437263 w 6437263"/>
              <a:gd name="connsiteY5" fmla="*/ 4608512 h 4608512"/>
              <a:gd name="connsiteX6" fmla="*/ 0 w 6437263"/>
              <a:gd name="connsiteY6" fmla="*/ 4608512 h 4608512"/>
              <a:gd name="connsiteX7" fmla="*/ 0 w 6437263"/>
              <a:gd name="connsiteY7" fmla="*/ 4608512 h 4608512"/>
              <a:gd name="connsiteX8" fmla="*/ 0 w 6437263"/>
              <a:gd name="connsiteY8" fmla="*/ 0 h 4608512"/>
              <a:gd name="connsiteX0" fmla="*/ 0 w 6437263"/>
              <a:gd name="connsiteY0" fmla="*/ 4608512 h 4608512"/>
              <a:gd name="connsiteX1" fmla="*/ 0 w 6437263"/>
              <a:gd name="connsiteY1" fmla="*/ 4608512 h 4608512"/>
              <a:gd name="connsiteX2" fmla="*/ 0 w 6437263"/>
              <a:gd name="connsiteY2" fmla="*/ 0 h 4608512"/>
              <a:gd name="connsiteX3" fmla="*/ 0 w 6437263"/>
              <a:gd name="connsiteY3" fmla="*/ 0 h 4608512"/>
              <a:gd name="connsiteX4" fmla="*/ 6437263 w 6437263"/>
              <a:gd name="connsiteY4" fmla="*/ 0 h 4608512"/>
              <a:gd name="connsiteX5" fmla="*/ 6437263 w 6437263"/>
              <a:gd name="connsiteY5" fmla="*/ 0 h 4608512"/>
              <a:gd name="connsiteX6" fmla="*/ 6437263 w 6437263"/>
              <a:gd name="connsiteY6" fmla="*/ 4608512 h 4608512"/>
              <a:gd name="connsiteX7" fmla="*/ 6437263 w 6437263"/>
              <a:gd name="connsiteY7" fmla="*/ 4608512 h 4608512"/>
              <a:gd name="connsiteX0" fmla="*/ 0 w 6437263"/>
              <a:gd name="connsiteY0" fmla="*/ 0 h 4608512"/>
              <a:gd name="connsiteX1" fmla="*/ 0 w 6437263"/>
              <a:gd name="connsiteY1" fmla="*/ 0 h 4608512"/>
              <a:gd name="connsiteX2" fmla="*/ 6437263 w 6437263"/>
              <a:gd name="connsiteY2" fmla="*/ 0 h 4608512"/>
              <a:gd name="connsiteX3" fmla="*/ 6437263 w 6437263"/>
              <a:gd name="connsiteY3" fmla="*/ 0 h 4608512"/>
              <a:gd name="connsiteX4" fmla="*/ 6437263 w 6437263"/>
              <a:gd name="connsiteY4" fmla="*/ 4608512 h 4608512"/>
              <a:gd name="connsiteX5" fmla="*/ 6437263 w 6437263"/>
              <a:gd name="connsiteY5" fmla="*/ 4608512 h 4608512"/>
              <a:gd name="connsiteX6" fmla="*/ 0 w 6437263"/>
              <a:gd name="connsiteY6" fmla="*/ 4608512 h 4608512"/>
              <a:gd name="connsiteX7" fmla="*/ 0 w 6437263"/>
              <a:gd name="connsiteY7" fmla="*/ 4608512 h 4608512"/>
              <a:gd name="connsiteX8" fmla="*/ 0 w 6437263"/>
              <a:gd name="connsiteY8" fmla="*/ 0 h 4608512"/>
              <a:gd name="connsiteX0" fmla="*/ 0 w 6437263"/>
              <a:gd name="connsiteY0" fmla="*/ 4608512 h 4608512"/>
              <a:gd name="connsiteX1" fmla="*/ 0 w 6437263"/>
              <a:gd name="connsiteY1" fmla="*/ 4608512 h 4608512"/>
              <a:gd name="connsiteX2" fmla="*/ 0 w 6437263"/>
              <a:gd name="connsiteY2" fmla="*/ 0 h 4608512"/>
              <a:gd name="connsiteX3" fmla="*/ 0 w 6437263"/>
              <a:gd name="connsiteY3" fmla="*/ 0 h 4608512"/>
              <a:gd name="connsiteX4" fmla="*/ 6437263 w 6437263"/>
              <a:gd name="connsiteY4" fmla="*/ 0 h 4608512"/>
              <a:gd name="connsiteX5" fmla="*/ 6437263 w 6437263"/>
              <a:gd name="connsiteY5" fmla="*/ 4608512 h 4608512"/>
              <a:gd name="connsiteX6" fmla="*/ 6437263 w 6437263"/>
              <a:gd name="connsiteY6" fmla="*/ 4608512 h 4608512"/>
              <a:gd name="connsiteX0" fmla="*/ 0 w 6437263"/>
              <a:gd name="connsiteY0" fmla="*/ 0 h 4608512"/>
              <a:gd name="connsiteX1" fmla="*/ 0 w 6437263"/>
              <a:gd name="connsiteY1" fmla="*/ 0 h 4608512"/>
              <a:gd name="connsiteX2" fmla="*/ 6437263 w 6437263"/>
              <a:gd name="connsiteY2" fmla="*/ 0 h 4608512"/>
              <a:gd name="connsiteX3" fmla="*/ 6437263 w 6437263"/>
              <a:gd name="connsiteY3" fmla="*/ 0 h 4608512"/>
              <a:gd name="connsiteX4" fmla="*/ 6437263 w 6437263"/>
              <a:gd name="connsiteY4" fmla="*/ 4608512 h 4608512"/>
              <a:gd name="connsiteX5" fmla="*/ 6437263 w 6437263"/>
              <a:gd name="connsiteY5" fmla="*/ 4608512 h 4608512"/>
              <a:gd name="connsiteX6" fmla="*/ 0 w 6437263"/>
              <a:gd name="connsiteY6" fmla="*/ 4608512 h 4608512"/>
              <a:gd name="connsiteX7" fmla="*/ 0 w 6437263"/>
              <a:gd name="connsiteY7" fmla="*/ 4608512 h 4608512"/>
              <a:gd name="connsiteX8" fmla="*/ 0 w 6437263"/>
              <a:gd name="connsiteY8" fmla="*/ 0 h 4608512"/>
              <a:gd name="connsiteX0" fmla="*/ 0 w 6437263"/>
              <a:gd name="connsiteY0" fmla="*/ 4608512 h 4608512"/>
              <a:gd name="connsiteX1" fmla="*/ 0 w 6437263"/>
              <a:gd name="connsiteY1" fmla="*/ 4608512 h 4608512"/>
              <a:gd name="connsiteX2" fmla="*/ 0 w 6437263"/>
              <a:gd name="connsiteY2" fmla="*/ 0 h 4608512"/>
              <a:gd name="connsiteX3" fmla="*/ 0 w 6437263"/>
              <a:gd name="connsiteY3" fmla="*/ 0 h 4608512"/>
              <a:gd name="connsiteX4" fmla="*/ 6437263 w 6437263"/>
              <a:gd name="connsiteY4" fmla="*/ 4608512 h 4608512"/>
              <a:gd name="connsiteX5" fmla="*/ 6437263 w 6437263"/>
              <a:gd name="connsiteY5" fmla="*/ 4608512 h 4608512"/>
              <a:gd name="connsiteX0" fmla="*/ 0 w 6437263"/>
              <a:gd name="connsiteY0" fmla="*/ 0 h 4636008"/>
              <a:gd name="connsiteX1" fmla="*/ 0 w 6437263"/>
              <a:gd name="connsiteY1" fmla="*/ 0 h 4636008"/>
              <a:gd name="connsiteX2" fmla="*/ 6437263 w 6437263"/>
              <a:gd name="connsiteY2" fmla="*/ 0 h 4636008"/>
              <a:gd name="connsiteX3" fmla="*/ 6437263 w 6437263"/>
              <a:gd name="connsiteY3" fmla="*/ 0 h 4636008"/>
              <a:gd name="connsiteX4" fmla="*/ 6437263 w 6437263"/>
              <a:gd name="connsiteY4" fmla="*/ 4608512 h 4636008"/>
              <a:gd name="connsiteX5" fmla="*/ 6437263 w 6437263"/>
              <a:gd name="connsiteY5" fmla="*/ 4608512 h 4636008"/>
              <a:gd name="connsiteX6" fmla="*/ 0 w 6437263"/>
              <a:gd name="connsiteY6" fmla="*/ 4608512 h 4636008"/>
              <a:gd name="connsiteX7" fmla="*/ 0 w 6437263"/>
              <a:gd name="connsiteY7" fmla="*/ 4608512 h 4636008"/>
              <a:gd name="connsiteX8" fmla="*/ 0 w 6437263"/>
              <a:gd name="connsiteY8" fmla="*/ 0 h 4636008"/>
              <a:gd name="connsiteX0" fmla="*/ 0 w 6437263"/>
              <a:gd name="connsiteY0" fmla="*/ 4608512 h 4636008"/>
              <a:gd name="connsiteX1" fmla="*/ 0 w 6437263"/>
              <a:gd name="connsiteY1" fmla="*/ 4608512 h 4636008"/>
              <a:gd name="connsiteX2" fmla="*/ 0 w 6437263"/>
              <a:gd name="connsiteY2" fmla="*/ 0 h 4636008"/>
              <a:gd name="connsiteX3" fmla="*/ 1380744 w 6437263"/>
              <a:gd name="connsiteY3" fmla="*/ 4636008 h 4636008"/>
              <a:gd name="connsiteX4" fmla="*/ 6437263 w 6437263"/>
              <a:gd name="connsiteY4" fmla="*/ 4608512 h 4636008"/>
              <a:gd name="connsiteX5" fmla="*/ 6437263 w 6437263"/>
              <a:gd name="connsiteY5" fmla="*/ 4608512 h 4636008"/>
              <a:gd name="connsiteX0" fmla="*/ 0 w 6437263"/>
              <a:gd name="connsiteY0" fmla="*/ 0 h 4636008"/>
              <a:gd name="connsiteX1" fmla="*/ 0 w 6437263"/>
              <a:gd name="connsiteY1" fmla="*/ 0 h 4636008"/>
              <a:gd name="connsiteX2" fmla="*/ 6437263 w 6437263"/>
              <a:gd name="connsiteY2" fmla="*/ 0 h 4636008"/>
              <a:gd name="connsiteX3" fmla="*/ 6437263 w 6437263"/>
              <a:gd name="connsiteY3" fmla="*/ 0 h 4636008"/>
              <a:gd name="connsiteX4" fmla="*/ 6437263 w 6437263"/>
              <a:gd name="connsiteY4" fmla="*/ 4608512 h 4636008"/>
              <a:gd name="connsiteX5" fmla="*/ 6437263 w 6437263"/>
              <a:gd name="connsiteY5" fmla="*/ 4608512 h 4636008"/>
              <a:gd name="connsiteX6" fmla="*/ 0 w 6437263"/>
              <a:gd name="connsiteY6" fmla="*/ 4608512 h 4636008"/>
              <a:gd name="connsiteX7" fmla="*/ 0 w 6437263"/>
              <a:gd name="connsiteY7" fmla="*/ 4608512 h 4636008"/>
              <a:gd name="connsiteX8" fmla="*/ 0 w 6437263"/>
              <a:gd name="connsiteY8" fmla="*/ 0 h 4636008"/>
              <a:gd name="connsiteX0" fmla="*/ 0 w 6437263"/>
              <a:gd name="connsiteY0" fmla="*/ 4608512 h 4636008"/>
              <a:gd name="connsiteX1" fmla="*/ 0 w 6437263"/>
              <a:gd name="connsiteY1" fmla="*/ 4608512 h 4636008"/>
              <a:gd name="connsiteX2" fmla="*/ 960120 w 6437263"/>
              <a:gd name="connsiteY2" fmla="*/ 4599432 h 4636008"/>
              <a:gd name="connsiteX3" fmla="*/ 1380744 w 6437263"/>
              <a:gd name="connsiteY3" fmla="*/ 4636008 h 4636008"/>
              <a:gd name="connsiteX4" fmla="*/ 6437263 w 6437263"/>
              <a:gd name="connsiteY4" fmla="*/ 4608512 h 4636008"/>
              <a:gd name="connsiteX5" fmla="*/ 6437263 w 6437263"/>
              <a:gd name="connsiteY5" fmla="*/ 4608512 h 4636008"/>
              <a:gd name="connsiteX0" fmla="*/ 0 w 6437263"/>
              <a:gd name="connsiteY0" fmla="*/ 0 h 4608512"/>
              <a:gd name="connsiteX1" fmla="*/ 0 w 6437263"/>
              <a:gd name="connsiteY1" fmla="*/ 0 h 4608512"/>
              <a:gd name="connsiteX2" fmla="*/ 6437263 w 6437263"/>
              <a:gd name="connsiteY2" fmla="*/ 0 h 4608512"/>
              <a:gd name="connsiteX3" fmla="*/ 6437263 w 6437263"/>
              <a:gd name="connsiteY3" fmla="*/ 0 h 4608512"/>
              <a:gd name="connsiteX4" fmla="*/ 6437263 w 6437263"/>
              <a:gd name="connsiteY4" fmla="*/ 4608512 h 4608512"/>
              <a:gd name="connsiteX5" fmla="*/ 6437263 w 6437263"/>
              <a:gd name="connsiteY5" fmla="*/ 4608512 h 4608512"/>
              <a:gd name="connsiteX6" fmla="*/ 0 w 6437263"/>
              <a:gd name="connsiteY6" fmla="*/ 4608512 h 4608512"/>
              <a:gd name="connsiteX7" fmla="*/ 0 w 6437263"/>
              <a:gd name="connsiteY7" fmla="*/ 4608512 h 4608512"/>
              <a:gd name="connsiteX8" fmla="*/ 0 w 6437263"/>
              <a:gd name="connsiteY8" fmla="*/ 0 h 4608512"/>
              <a:gd name="connsiteX0" fmla="*/ 0 w 6437263"/>
              <a:gd name="connsiteY0" fmla="*/ 4608512 h 4608512"/>
              <a:gd name="connsiteX1" fmla="*/ 0 w 6437263"/>
              <a:gd name="connsiteY1" fmla="*/ 4608512 h 4608512"/>
              <a:gd name="connsiteX2" fmla="*/ 960120 w 6437263"/>
              <a:gd name="connsiteY2" fmla="*/ 4599432 h 4608512"/>
              <a:gd name="connsiteX3" fmla="*/ 6437263 w 6437263"/>
              <a:gd name="connsiteY3" fmla="*/ 4608512 h 4608512"/>
              <a:gd name="connsiteX4" fmla="*/ 6437263 w 6437263"/>
              <a:gd name="connsiteY4" fmla="*/ 4608512 h 4608512"/>
              <a:gd name="connsiteX0" fmla="*/ 0 w 6437263"/>
              <a:gd name="connsiteY0" fmla="*/ 0 h 4608512"/>
              <a:gd name="connsiteX1" fmla="*/ 0 w 6437263"/>
              <a:gd name="connsiteY1" fmla="*/ 0 h 4608512"/>
              <a:gd name="connsiteX2" fmla="*/ 6437263 w 6437263"/>
              <a:gd name="connsiteY2" fmla="*/ 0 h 4608512"/>
              <a:gd name="connsiteX3" fmla="*/ 6437263 w 6437263"/>
              <a:gd name="connsiteY3" fmla="*/ 0 h 4608512"/>
              <a:gd name="connsiteX4" fmla="*/ 6437263 w 6437263"/>
              <a:gd name="connsiteY4" fmla="*/ 4608512 h 4608512"/>
              <a:gd name="connsiteX5" fmla="*/ 6437263 w 6437263"/>
              <a:gd name="connsiteY5" fmla="*/ 4608512 h 4608512"/>
              <a:gd name="connsiteX6" fmla="*/ 0 w 6437263"/>
              <a:gd name="connsiteY6" fmla="*/ 4608512 h 4608512"/>
              <a:gd name="connsiteX7" fmla="*/ 0 w 6437263"/>
              <a:gd name="connsiteY7" fmla="*/ 4608512 h 4608512"/>
              <a:gd name="connsiteX8" fmla="*/ 0 w 6437263"/>
              <a:gd name="connsiteY8" fmla="*/ 0 h 4608512"/>
              <a:gd name="connsiteX0" fmla="*/ 0 w 6437263"/>
              <a:gd name="connsiteY0" fmla="*/ 4608512 h 4608512"/>
              <a:gd name="connsiteX1" fmla="*/ 0 w 6437263"/>
              <a:gd name="connsiteY1" fmla="*/ 4608512 h 4608512"/>
              <a:gd name="connsiteX2" fmla="*/ 960120 w 6437263"/>
              <a:gd name="connsiteY2" fmla="*/ 4599432 h 4608512"/>
              <a:gd name="connsiteX3" fmla="*/ 6437263 w 6437263"/>
              <a:gd name="connsiteY3" fmla="*/ 4608512 h 4608512"/>
              <a:gd name="connsiteX4" fmla="*/ 6437263 w 6437263"/>
              <a:gd name="connsiteY4" fmla="*/ 4608512 h 4608512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0 w 6437263"/>
              <a:gd name="connsiteY0" fmla="*/ 4608512 h 4611720"/>
              <a:gd name="connsiteX1" fmla="*/ 0 w 6437263"/>
              <a:gd name="connsiteY1" fmla="*/ 4608512 h 4611720"/>
              <a:gd name="connsiteX2" fmla="*/ 185103 w 6437263"/>
              <a:gd name="connsiteY2" fmla="*/ 4611720 h 4611720"/>
              <a:gd name="connsiteX3" fmla="*/ 960120 w 6437263"/>
              <a:gd name="connsiteY3" fmla="*/ 4599432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0 w 6437263"/>
              <a:gd name="connsiteY0" fmla="*/ 4608512 h 4611720"/>
              <a:gd name="connsiteX1" fmla="*/ 185103 w 6437263"/>
              <a:gd name="connsiteY1" fmla="*/ 4611720 h 4611720"/>
              <a:gd name="connsiteX2" fmla="*/ 960120 w 6437263"/>
              <a:gd name="connsiteY2" fmla="*/ 4599432 h 4611720"/>
              <a:gd name="connsiteX3" fmla="*/ 6437263 w 6437263"/>
              <a:gd name="connsiteY3" fmla="*/ 4608512 h 4611720"/>
              <a:gd name="connsiteX4" fmla="*/ 6437263 w 6437263"/>
              <a:gd name="connsiteY4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2880 w 6437263"/>
              <a:gd name="connsiteY0" fmla="*/ 4352480 h 4611720"/>
              <a:gd name="connsiteX1" fmla="*/ 185103 w 6437263"/>
              <a:gd name="connsiteY1" fmla="*/ 4611720 h 4611720"/>
              <a:gd name="connsiteX2" fmla="*/ 960120 w 6437263"/>
              <a:gd name="connsiteY2" fmla="*/ 4599432 h 4611720"/>
              <a:gd name="connsiteX3" fmla="*/ 6437263 w 6437263"/>
              <a:gd name="connsiteY3" fmla="*/ 4608512 h 4611720"/>
              <a:gd name="connsiteX4" fmla="*/ 6437263 w 6437263"/>
              <a:gd name="connsiteY4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5103 w 6437263"/>
              <a:gd name="connsiteY0" fmla="*/ 4611720 h 4611720"/>
              <a:gd name="connsiteX1" fmla="*/ 960120 w 6437263"/>
              <a:gd name="connsiteY1" fmla="*/ 4599432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5103 w 6437263"/>
              <a:gd name="connsiteY0" fmla="*/ 4611720 h 4611720"/>
              <a:gd name="connsiteX1" fmla="*/ 674370 w 6437263"/>
              <a:gd name="connsiteY1" fmla="*/ 4607624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74370 w 6437263"/>
              <a:gd name="connsiteY1" fmla="*/ 4607624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81513 w 6437263"/>
              <a:gd name="connsiteY1" fmla="*/ 4607624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81513 w 6437263"/>
              <a:gd name="connsiteY1" fmla="*/ 4607624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79132 w 6437263"/>
              <a:gd name="connsiteY1" fmla="*/ 4542105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79132 w 6437263"/>
              <a:gd name="connsiteY1" fmla="*/ 4542105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79132 w 6437263"/>
              <a:gd name="connsiteY1" fmla="*/ 4542105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67226 w 6437263"/>
              <a:gd name="connsiteY1" fmla="*/ 4603529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08511"/>
              <a:gd name="connsiteX1" fmla="*/ 0 w 6437263"/>
              <a:gd name="connsiteY1" fmla="*/ 0 h 4608511"/>
              <a:gd name="connsiteX2" fmla="*/ 6437263 w 6437263"/>
              <a:gd name="connsiteY2" fmla="*/ 0 h 4608511"/>
              <a:gd name="connsiteX3" fmla="*/ 6437263 w 6437263"/>
              <a:gd name="connsiteY3" fmla="*/ 0 h 4608511"/>
              <a:gd name="connsiteX4" fmla="*/ 6437263 w 6437263"/>
              <a:gd name="connsiteY4" fmla="*/ 4608512 h 4608511"/>
              <a:gd name="connsiteX5" fmla="*/ 6437263 w 6437263"/>
              <a:gd name="connsiteY5" fmla="*/ 4608512 h 4608511"/>
              <a:gd name="connsiteX6" fmla="*/ 0 w 6437263"/>
              <a:gd name="connsiteY6" fmla="*/ 4608512 h 4608511"/>
              <a:gd name="connsiteX7" fmla="*/ 0 w 6437263"/>
              <a:gd name="connsiteY7" fmla="*/ 4608512 h 4608511"/>
              <a:gd name="connsiteX8" fmla="*/ 0 w 6437263"/>
              <a:gd name="connsiteY8" fmla="*/ 0 h 4608511"/>
              <a:gd name="connsiteX0" fmla="*/ 218441 w 6437263"/>
              <a:gd name="connsiteY0" fmla="*/ 4492967 h 4608511"/>
              <a:gd name="connsiteX1" fmla="*/ 667226 w 6437263"/>
              <a:gd name="connsiteY1" fmla="*/ 4603529 h 4608511"/>
              <a:gd name="connsiteX2" fmla="*/ 6437263 w 6437263"/>
              <a:gd name="connsiteY2" fmla="*/ 4608512 h 4608511"/>
              <a:gd name="connsiteX3" fmla="*/ 6437263 w 6437263"/>
              <a:gd name="connsiteY3" fmla="*/ 4608512 h 4608511"/>
              <a:gd name="connsiteX0" fmla="*/ 0 w 6437263"/>
              <a:gd name="connsiteY0" fmla="*/ 0 h 4608513"/>
              <a:gd name="connsiteX1" fmla="*/ 0 w 6437263"/>
              <a:gd name="connsiteY1" fmla="*/ 0 h 4608513"/>
              <a:gd name="connsiteX2" fmla="*/ 6437263 w 6437263"/>
              <a:gd name="connsiteY2" fmla="*/ 0 h 4608513"/>
              <a:gd name="connsiteX3" fmla="*/ 6437263 w 6437263"/>
              <a:gd name="connsiteY3" fmla="*/ 0 h 4608513"/>
              <a:gd name="connsiteX4" fmla="*/ 6437263 w 6437263"/>
              <a:gd name="connsiteY4" fmla="*/ 4608512 h 4608513"/>
              <a:gd name="connsiteX5" fmla="*/ 6437263 w 6437263"/>
              <a:gd name="connsiteY5" fmla="*/ 4608512 h 4608513"/>
              <a:gd name="connsiteX6" fmla="*/ 0 w 6437263"/>
              <a:gd name="connsiteY6" fmla="*/ 4608512 h 4608513"/>
              <a:gd name="connsiteX7" fmla="*/ 0 w 6437263"/>
              <a:gd name="connsiteY7" fmla="*/ 4608512 h 4608513"/>
              <a:gd name="connsiteX8" fmla="*/ 0 w 6437263"/>
              <a:gd name="connsiteY8" fmla="*/ 0 h 4608513"/>
              <a:gd name="connsiteX0" fmla="*/ 218441 w 6437263"/>
              <a:gd name="connsiteY0" fmla="*/ 4492967 h 4608513"/>
              <a:gd name="connsiteX1" fmla="*/ 667226 w 6437263"/>
              <a:gd name="connsiteY1" fmla="*/ 4603529 h 4608513"/>
              <a:gd name="connsiteX2" fmla="*/ 6437263 w 6437263"/>
              <a:gd name="connsiteY2" fmla="*/ 4608512 h 4608513"/>
              <a:gd name="connsiteX3" fmla="*/ 6437263 w 6437263"/>
              <a:gd name="connsiteY3" fmla="*/ 4608512 h 4608513"/>
              <a:gd name="connsiteX0" fmla="*/ 0 w 6437263"/>
              <a:gd name="connsiteY0" fmla="*/ 0 h 4608511"/>
              <a:gd name="connsiteX1" fmla="*/ 0 w 6437263"/>
              <a:gd name="connsiteY1" fmla="*/ 0 h 4608511"/>
              <a:gd name="connsiteX2" fmla="*/ 6437263 w 6437263"/>
              <a:gd name="connsiteY2" fmla="*/ 0 h 4608511"/>
              <a:gd name="connsiteX3" fmla="*/ 6437263 w 6437263"/>
              <a:gd name="connsiteY3" fmla="*/ 0 h 4608511"/>
              <a:gd name="connsiteX4" fmla="*/ 6437263 w 6437263"/>
              <a:gd name="connsiteY4" fmla="*/ 4608512 h 4608511"/>
              <a:gd name="connsiteX5" fmla="*/ 6437263 w 6437263"/>
              <a:gd name="connsiteY5" fmla="*/ 4608512 h 4608511"/>
              <a:gd name="connsiteX6" fmla="*/ 0 w 6437263"/>
              <a:gd name="connsiteY6" fmla="*/ 4608512 h 4608511"/>
              <a:gd name="connsiteX7" fmla="*/ 0 w 6437263"/>
              <a:gd name="connsiteY7" fmla="*/ 4608512 h 4608511"/>
              <a:gd name="connsiteX8" fmla="*/ 0 w 6437263"/>
              <a:gd name="connsiteY8" fmla="*/ 0 h 4608511"/>
              <a:gd name="connsiteX0" fmla="*/ 199391 w 6437263"/>
              <a:gd name="connsiteY0" fmla="*/ 4607624 h 4608511"/>
              <a:gd name="connsiteX1" fmla="*/ 667226 w 6437263"/>
              <a:gd name="connsiteY1" fmla="*/ 4603529 h 4608511"/>
              <a:gd name="connsiteX2" fmla="*/ 6437263 w 6437263"/>
              <a:gd name="connsiteY2" fmla="*/ 4608512 h 4608511"/>
              <a:gd name="connsiteX3" fmla="*/ 6437263 w 6437263"/>
              <a:gd name="connsiteY3" fmla="*/ 4608512 h 4608511"/>
              <a:gd name="connsiteX0" fmla="*/ 0 w 6437263"/>
              <a:gd name="connsiteY0" fmla="*/ 0 h 4697712"/>
              <a:gd name="connsiteX1" fmla="*/ 0 w 6437263"/>
              <a:gd name="connsiteY1" fmla="*/ 0 h 4697712"/>
              <a:gd name="connsiteX2" fmla="*/ 6437263 w 6437263"/>
              <a:gd name="connsiteY2" fmla="*/ 0 h 4697712"/>
              <a:gd name="connsiteX3" fmla="*/ 6437263 w 6437263"/>
              <a:gd name="connsiteY3" fmla="*/ 0 h 4697712"/>
              <a:gd name="connsiteX4" fmla="*/ 6437263 w 6437263"/>
              <a:gd name="connsiteY4" fmla="*/ 4608512 h 4697712"/>
              <a:gd name="connsiteX5" fmla="*/ 6437263 w 6437263"/>
              <a:gd name="connsiteY5" fmla="*/ 4608512 h 4697712"/>
              <a:gd name="connsiteX6" fmla="*/ 0 w 6437263"/>
              <a:gd name="connsiteY6" fmla="*/ 4608512 h 4697712"/>
              <a:gd name="connsiteX7" fmla="*/ 0 w 6437263"/>
              <a:gd name="connsiteY7" fmla="*/ 4608512 h 4697712"/>
              <a:gd name="connsiteX8" fmla="*/ 0 w 6437263"/>
              <a:gd name="connsiteY8" fmla="*/ 0 h 4697712"/>
              <a:gd name="connsiteX0" fmla="*/ 199391 w 6437263"/>
              <a:gd name="connsiteY0" fmla="*/ 4607624 h 4697712"/>
              <a:gd name="connsiteX1" fmla="*/ 669607 w 6437263"/>
              <a:gd name="connsiteY1" fmla="*/ 4697712 h 4697712"/>
              <a:gd name="connsiteX2" fmla="*/ 6437263 w 6437263"/>
              <a:gd name="connsiteY2" fmla="*/ 4608512 h 4697712"/>
              <a:gd name="connsiteX3" fmla="*/ 6437263 w 6437263"/>
              <a:gd name="connsiteY3" fmla="*/ 4608512 h 4697712"/>
              <a:gd name="connsiteX0" fmla="*/ 0 w 6437263"/>
              <a:gd name="connsiteY0" fmla="*/ 0 h 4697712"/>
              <a:gd name="connsiteX1" fmla="*/ 0 w 6437263"/>
              <a:gd name="connsiteY1" fmla="*/ 0 h 4697712"/>
              <a:gd name="connsiteX2" fmla="*/ 6437263 w 6437263"/>
              <a:gd name="connsiteY2" fmla="*/ 0 h 4697712"/>
              <a:gd name="connsiteX3" fmla="*/ 6437263 w 6437263"/>
              <a:gd name="connsiteY3" fmla="*/ 0 h 4697712"/>
              <a:gd name="connsiteX4" fmla="*/ 6437263 w 6437263"/>
              <a:gd name="connsiteY4" fmla="*/ 4608512 h 4697712"/>
              <a:gd name="connsiteX5" fmla="*/ 6437263 w 6437263"/>
              <a:gd name="connsiteY5" fmla="*/ 4608512 h 4697712"/>
              <a:gd name="connsiteX6" fmla="*/ 0 w 6437263"/>
              <a:gd name="connsiteY6" fmla="*/ 4608512 h 4697712"/>
              <a:gd name="connsiteX7" fmla="*/ 0 w 6437263"/>
              <a:gd name="connsiteY7" fmla="*/ 4608512 h 4697712"/>
              <a:gd name="connsiteX8" fmla="*/ 0 w 6437263"/>
              <a:gd name="connsiteY8" fmla="*/ 0 h 4697712"/>
              <a:gd name="connsiteX0" fmla="*/ 199391 w 6437263"/>
              <a:gd name="connsiteY0" fmla="*/ 4607624 h 4697712"/>
              <a:gd name="connsiteX1" fmla="*/ 669607 w 6437263"/>
              <a:gd name="connsiteY1" fmla="*/ 4697712 h 4697712"/>
              <a:gd name="connsiteX2" fmla="*/ 6437263 w 6437263"/>
              <a:gd name="connsiteY2" fmla="*/ 4608512 h 4697712"/>
              <a:gd name="connsiteX3" fmla="*/ 6437263 w 6437263"/>
              <a:gd name="connsiteY3" fmla="*/ 4608512 h 4697712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99391 w 6437263"/>
              <a:gd name="connsiteY0" fmla="*/ 4607624 h 4611720"/>
              <a:gd name="connsiteX1" fmla="*/ 676751 w 6437263"/>
              <a:gd name="connsiteY1" fmla="*/ 4611720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99391 w 6437263"/>
              <a:gd name="connsiteY0" fmla="*/ 4607624 h 4611720"/>
              <a:gd name="connsiteX1" fmla="*/ 676751 w 6437263"/>
              <a:gd name="connsiteY1" fmla="*/ 4611720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08511"/>
              <a:gd name="connsiteX1" fmla="*/ 0 w 6437263"/>
              <a:gd name="connsiteY1" fmla="*/ 0 h 4608511"/>
              <a:gd name="connsiteX2" fmla="*/ 6437263 w 6437263"/>
              <a:gd name="connsiteY2" fmla="*/ 0 h 4608511"/>
              <a:gd name="connsiteX3" fmla="*/ 6437263 w 6437263"/>
              <a:gd name="connsiteY3" fmla="*/ 0 h 4608511"/>
              <a:gd name="connsiteX4" fmla="*/ 6437263 w 6437263"/>
              <a:gd name="connsiteY4" fmla="*/ 4608512 h 4608511"/>
              <a:gd name="connsiteX5" fmla="*/ 6437263 w 6437263"/>
              <a:gd name="connsiteY5" fmla="*/ 4608512 h 4608511"/>
              <a:gd name="connsiteX6" fmla="*/ 0 w 6437263"/>
              <a:gd name="connsiteY6" fmla="*/ 4608512 h 4608511"/>
              <a:gd name="connsiteX7" fmla="*/ 0 w 6437263"/>
              <a:gd name="connsiteY7" fmla="*/ 4608512 h 4608511"/>
              <a:gd name="connsiteX8" fmla="*/ 0 w 6437263"/>
              <a:gd name="connsiteY8" fmla="*/ 0 h 4608511"/>
              <a:gd name="connsiteX0" fmla="*/ 199391 w 6437263"/>
              <a:gd name="connsiteY0" fmla="*/ 4607624 h 4608511"/>
              <a:gd name="connsiteX1" fmla="*/ 676751 w 6437263"/>
              <a:gd name="connsiteY1" fmla="*/ 4603531 h 4608511"/>
              <a:gd name="connsiteX2" fmla="*/ 6437263 w 6437263"/>
              <a:gd name="connsiteY2" fmla="*/ 4608512 h 4608511"/>
              <a:gd name="connsiteX3" fmla="*/ 6437263 w 6437263"/>
              <a:gd name="connsiteY3" fmla="*/ 4608512 h 4608511"/>
              <a:gd name="connsiteX0" fmla="*/ 0 w 6437263"/>
              <a:gd name="connsiteY0" fmla="*/ 0 h 4611722"/>
              <a:gd name="connsiteX1" fmla="*/ 0 w 6437263"/>
              <a:gd name="connsiteY1" fmla="*/ 0 h 4611722"/>
              <a:gd name="connsiteX2" fmla="*/ 6437263 w 6437263"/>
              <a:gd name="connsiteY2" fmla="*/ 0 h 4611722"/>
              <a:gd name="connsiteX3" fmla="*/ 6437263 w 6437263"/>
              <a:gd name="connsiteY3" fmla="*/ 0 h 4611722"/>
              <a:gd name="connsiteX4" fmla="*/ 6437263 w 6437263"/>
              <a:gd name="connsiteY4" fmla="*/ 4608512 h 4611722"/>
              <a:gd name="connsiteX5" fmla="*/ 6437263 w 6437263"/>
              <a:gd name="connsiteY5" fmla="*/ 4608512 h 4611722"/>
              <a:gd name="connsiteX6" fmla="*/ 0 w 6437263"/>
              <a:gd name="connsiteY6" fmla="*/ 4608512 h 4611722"/>
              <a:gd name="connsiteX7" fmla="*/ 0 w 6437263"/>
              <a:gd name="connsiteY7" fmla="*/ 4608512 h 4611722"/>
              <a:gd name="connsiteX8" fmla="*/ 0 w 6437263"/>
              <a:gd name="connsiteY8" fmla="*/ 0 h 4611722"/>
              <a:gd name="connsiteX0" fmla="*/ 199391 w 6437263"/>
              <a:gd name="connsiteY0" fmla="*/ 4607624 h 4611722"/>
              <a:gd name="connsiteX1" fmla="*/ 676751 w 6437263"/>
              <a:gd name="connsiteY1" fmla="*/ 4611722 h 4611722"/>
              <a:gd name="connsiteX2" fmla="*/ 6437263 w 6437263"/>
              <a:gd name="connsiteY2" fmla="*/ 4608512 h 4611722"/>
              <a:gd name="connsiteX3" fmla="*/ 6437263 w 6437263"/>
              <a:gd name="connsiteY3" fmla="*/ 4608512 h 4611722"/>
              <a:gd name="connsiteX0" fmla="*/ 0 w 6437263"/>
              <a:gd name="connsiteY0" fmla="*/ 0 h 4611722"/>
              <a:gd name="connsiteX1" fmla="*/ 0 w 6437263"/>
              <a:gd name="connsiteY1" fmla="*/ 0 h 4611722"/>
              <a:gd name="connsiteX2" fmla="*/ 6437263 w 6437263"/>
              <a:gd name="connsiteY2" fmla="*/ 0 h 4611722"/>
              <a:gd name="connsiteX3" fmla="*/ 6437263 w 6437263"/>
              <a:gd name="connsiteY3" fmla="*/ 0 h 4611722"/>
              <a:gd name="connsiteX4" fmla="*/ 6437263 w 6437263"/>
              <a:gd name="connsiteY4" fmla="*/ 4608512 h 4611722"/>
              <a:gd name="connsiteX5" fmla="*/ 6437263 w 6437263"/>
              <a:gd name="connsiteY5" fmla="*/ 4608512 h 4611722"/>
              <a:gd name="connsiteX6" fmla="*/ 0 w 6437263"/>
              <a:gd name="connsiteY6" fmla="*/ 4608512 h 4611722"/>
              <a:gd name="connsiteX7" fmla="*/ 0 w 6437263"/>
              <a:gd name="connsiteY7" fmla="*/ 4608512 h 4611722"/>
              <a:gd name="connsiteX8" fmla="*/ 0 w 6437263"/>
              <a:gd name="connsiteY8" fmla="*/ 0 h 4611722"/>
              <a:gd name="connsiteX0" fmla="*/ 199391 w 6437263"/>
              <a:gd name="connsiteY0" fmla="*/ 4611719 h 4611722"/>
              <a:gd name="connsiteX1" fmla="*/ 676751 w 6437263"/>
              <a:gd name="connsiteY1" fmla="*/ 4611722 h 4611722"/>
              <a:gd name="connsiteX2" fmla="*/ 6437263 w 6437263"/>
              <a:gd name="connsiteY2" fmla="*/ 4608512 h 4611722"/>
              <a:gd name="connsiteX3" fmla="*/ 6437263 w 6437263"/>
              <a:gd name="connsiteY3" fmla="*/ 4608512 h 4611722"/>
              <a:gd name="connsiteX0" fmla="*/ 0 w 6437263"/>
              <a:gd name="connsiteY0" fmla="*/ 0 h 4611722"/>
              <a:gd name="connsiteX1" fmla="*/ 0 w 6437263"/>
              <a:gd name="connsiteY1" fmla="*/ 0 h 4611722"/>
              <a:gd name="connsiteX2" fmla="*/ 6437263 w 6437263"/>
              <a:gd name="connsiteY2" fmla="*/ 0 h 4611722"/>
              <a:gd name="connsiteX3" fmla="*/ 6437263 w 6437263"/>
              <a:gd name="connsiteY3" fmla="*/ 0 h 4611722"/>
              <a:gd name="connsiteX4" fmla="*/ 6437263 w 6437263"/>
              <a:gd name="connsiteY4" fmla="*/ 4608512 h 4611722"/>
              <a:gd name="connsiteX5" fmla="*/ 6437263 w 6437263"/>
              <a:gd name="connsiteY5" fmla="*/ 4608512 h 4611722"/>
              <a:gd name="connsiteX6" fmla="*/ 0 w 6437263"/>
              <a:gd name="connsiteY6" fmla="*/ 4608512 h 4611722"/>
              <a:gd name="connsiteX7" fmla="*/ 0 w 6437263"/>
              <a:gd name="connsiteY7" fmla="*/ 4608512 h 4611722"/>
              <a:gd name="connsiteX8" fmla="*/ 0 w 6437263"/>
              <a:gd name="connsiteY8" fmla="*/ 0 h 4611722"/>
              <a:gd name="connsiteX0" fmla="*/ 17895 w 6437263"/>
              <a:gd name="connsiteY0" fmla="*/ 4586557 h 4611722"/>
              <a:gd name="connsiteX1" fmla="*/ 676751 w 6437263"/>
              <a:gd name="connsiteY1" fmla="*/ 4611722 h 4611722"/>
              <a:gd name="connsiteX2" fmla="*/ 6437263 w 6437263"/>
              <a:gd name="connsiteY2" fmla="*/ 4608512 h 4611722"/>
              <a:gd name="connsiteX3" fmla="*/ 6437263 w 6437263"/>
              <a:gd name="connsiteY3" fmla="*/ 4608512 h 4611722"/>
              <a:gd name="connsiteX0" fmla="*/ 0 w 6437263"/>
              <a:gd name="connsiteY0" fmla="*/ 0 h 4608509"/>
              <a:gd name="connsiteX1" fmla="*/ 0 w 6437263"/>
              <a:gd name="connsiteY1" fmla="*/ 0 h 4608509"/>
              <a:gd name="connsiteX2" fmla="*/ 6437263 w 6437263"/>
              <a:gd name="connsiteY2" fmla="*/ 0 h 4608509"/>
              <a:gd name="connsiteX3" fmla="*/ 6437263 w 6437263"/>
              <a:gd name="connsiteY3" fmla="*/ 0 h 4608509"/>
              <a:gd name="connsiteX4" fmla="*/ 6437263 w 6437263"/>
              <a:gd name="connsiteY4" fmla="*/ 4608512 h 4608509"/>
              <a:gd name="connsiteX5" fmla="*/ 6437263 w 6437263"/>
              <a:gd name="connsiteY5" fmla="*/ 4608512 h 4608509"/>
              <a:gd name="connsiteX6" fmla="*/ 0 w 6437263"/>
              <a:gd name="connsiteY6" fmla="*/ 4608512 h 4608509"/>
              <a:gd name="connsiteX7" fmla="*/ 0 w 6437263"/>
              <a:gd name="connsiteY7" fmla="*/ 4608512 h 4608509"/>
              <a:gd name="connsiteX8" fmla="*/ 0 w 6437263"/>
              <a:gd name="connsiteY8" fmla="*/ 0 h 4608509"/>
              <a:gd name="connsiteX0" fmla="*/ 17895 w 6437263"/>
              <a:gd name="connsiteY0" fmla="*/ 4586557 h 4608509"/>
              <a:gd name="connsiteX1" fmla="*/ 2969341 w 6437263"/>
              <a:gd name="connsiteY1" fmla="*/ 4586557 h 4608509"/>
              <a:gd name="connsiteX2" fmla="*/ 6437263 w 6437263"/>
              <a:gd name="connsiteY2" fmla="*/ 4608512 h 4608509"/>
              <a:gd name="connsiteX3" fmla="*/ 6437263 w 6437263"/>
              <a:gd name="connsiteY3" fmla="*/ 4608512 h 4608509"/>
              <a:gd name="connsiteX0" fmla="*/ 0 w 6437263"/>
              <a:gd name="connsiteY0" fmla="*/ 0 h 4636887"/>
              <a:gd name="connsiteX1" fmla="*/ 0 w 6437263"/>
              <a:gd name="connsiteY1" fmla="*/ 0 h 4636887"/>
              <a:gd name="connsiteX2" fmla="*/ 6437263 w 6437263"/>
              <a:gd name="connsiteY2" fmla="*/ 0 h 4636887"/>
              <a:gd name="connsiteX3" fmla="*/ 6437263 w 6437263"/>
              <a:gd name="connsiteY3" fmla="*/ 0 h 4636887"/>
              <a:gd name="connsiteX4" fmla="*/ 6437263 w 6437263"/>
              <a:gd name="connsiteY4" fmla="*/ 4608512 h 4636887"/>
              <a:gd name="connsiteX5" fmla="*/ 6437263 w 6437263"/>
              <a:gd name="connsiteY5" fmla="*/ 4608512 h 4636887"/>
              <a:gd name="connsiteX6" fmla="*/ 0 w 6437263"/>
              <a:gd name="connsiteY6" fmla="*/ 4608512 h 4636887"/>
              <a:gd name="connsiteX7" fmla="*/ 0 w 6437263"/>
              <a:gd name="connsiteY7" fmla="*/ 4608512 h 4636887"/>
              <a:gd name="connsiteX8" fmla="*/ 0 w 6437263"/>
              <a:gd name="connsiteY8" fmla="*/ 0 h 4636887"/>
              <a:gd name="connsiteX0" fmla="*/ 17895 w 6437263"/>
              <a:gd name="connsiteY0" fmla="*/ 4636887 h 4636887"/>
              <a:gd name="connsiteX1" fmla="*/ 2969341 w 6437263"/>
              <a:gd name="connsiteY1" fmla="*/ 4586557 h 4636887"/>
              <a:gd name="connsiteX2" fmla="*/ 6437263 w 6437263"/>
              <a:gd name="connsiteY2" fmla="*/ 4608512 h 4636887"/>
              <a:gd name="connsiteX3" fmla="*/ 6437263 w 6437263"/>
              <a:gd name="connsiteY3" fmla="*/ 4608512 h 4636887"/>
              <a:gd name="connsiteX0" fmla="*/ 0 w 6437263"/>
              <a:gd name="connsiteY0" fmla="*/ 0 h 4636887"/>
              <a:gd name="connsiteX1" fmla="*/ 0 w 6437263"/>
              <a:gd name="connsiteY1" fmla="*/ 0 h 4636887"/>
              <a:gd name="connsiteX2" fmla="*/ 6437263 w 6437263"/>
              <a:gd name="connsiteY2" fmla="*/ 0 h 4636887"/>
              <a:gd name="connsiteX3" fmla="*/ 6437263 w 6437263"/>
              <a:gd name="connsiteY3" fmla="*/ 0 h 4636887"/>
              <a:gd name="connsiteX4" fmla="*/ 6437263 w 6437263"/>
              <a:gd name="connsiteY4" fmla="*/ 4608512 h 4636887"/>
              <a:gd name="connsiteX5" fmla="*/ 6437263 w 6437263"/>
              <a:gd name="connsiteY5" fmla="*/ 4608512 h 4636887"/>
              <a:gd name="connsiteX6" fmla="*/ 0 w 6437263"/>
              <a:gd name="connsiteY6" fmla="*/ 4608512 h 4636887"/>
              <a:gd name="connsiteX7" fmla="*/ 0 w 6437263"/>
              <a:gd name="connsiteY7" fmla="*/ 4608512 h 4636887"/>
              <a:gd name="connsiteX8" fmla="*/ 0 w 6437263"/>
              <a:gd name="connsiteY8" fmla="*/ 0 h 4636887"/>
              <a:gd name="connsiteX0" fmla="*/ 17895 w 6437263"/>
              <a:gd name="connsiteY0" fmla="*/ 4636887 h 4636887"/>
              <a:gd name="connsiteX1" fmla="*/ 6045232 w 6437263"/>
              <a:gd name="connsiteY1" fmla="*/ 4611861 h 4636887"/>
              <a:gd name="connsiteX2" fmla="*/ 6437263 w 6437263"/>
              <a:gd name="connsiteY2" fmla="*/ 4608512 h 4636887"/>
              <a:gd name="connsiteX3" fmla="*/ 6437263 w 6437263"/>
              <a:gd name="connsiteY3" fmla="*/ 4608512 h 4636887"/>
              <a:gd name="connsiteX0" fmla="*/ 0 w 6437263"/>
              <a:gd name="connsiteY0" fmla="*/ 0 h 4611925"/>
              <a:gd name="connsiteX1" fmla="*/ 0 w 6437263"/>
              <a:gd name="connsiteY1" fmla="*/ 0 h 4611925"/>
              <a:gd name="connsiteX2" fmla="*/ 6437263 w 6437263"/>
              <a:gd name="connsiteY2" fmla="*/ 0 h 4611925"/>
              <a:gd name="connsiteX3" fmla="*/ 6437263 w 6437263"/>
              <a:gd name="connsiteY3" fmla="*/ 0 h 4611925"/>
              <a:gd name="connsiteX4" fmla="*/ 6437263 w 6437263"/>
              <a:gd name="connsiteY4" fmla="*/ 4608512 h 4611925"/>
              <a:gd name="connsiteX5" fmla="*/ 6437263 w 6437263"/>
              <a:gd name="connsiteY5" fmla="*/ 4608512 h 4611925"/>
              <a:gd name="connsiteX6" fmla="*/ 0 w 6437263"/>
              <a:gd name="connsiteY6" fmla="*/ 4608512 h 4611925"/>
              <a:gd name="connsiteX7" fmla="*/ 0 w 6437263"/>
              <a:gd name="connsiteY7" fmla="*/ 4608512 h 4611925"/>
              <a:gd name="connsiteX8" fmla="*/ 0 w 6437263"/>
              <a:gd name="connsiteY8" fmla="*/ 0 h 4611925"/>
              <a:gd name="connsiteX0" fmla="*/ 304471 w 6437263"/>
              <a:gd name="connsiteY0" fmla="*/ 3751209 h 4611925"/>
              <a:gd name="connsiteX1" fmla="*/ 6045232 w 6437263"/>
              <a:gd name="connsiteY1" fmla="*/ 4611861 h 4611925"/>
              <a:gd name="connsiteX2" fmla="*/ 6437263 w 6437263"/>
              <a:gd name="connsiteY2" fmla="*/ 4608512 h 4611925"/>
              <a:gd name="connsiteX3" fmla="*/ 6437263 w 6437263"/>
              <a:gd name="connsiteY3" fmla="*/ 4608512 h 4611925"/>
              <a:gd name="connsiteX0" fmla="*/ 0 w 6437263"/>
              <a:gd name="connsiteY0" fmla="*/ 0 h 4611925"/>
              <a:gd name="connsiteX1" fmla="*/ 0 w 6437263"/>
              <a:gd name="connsiteY1" fmla="*/ 0 h 4611925"/>
              <a:gd name="connsiteX2" fmla="*/ 6437263 w 6437263"/>
              <a:gd name="connsiteY2" fmla="*/ 0 h 4611925"/>
              <a:gd name="connsiteX3" fmla="*/ 6437263 w 6437263"/>
              <a:gd name="connsiteY3" fmla="*/ 0 h 4611925"/>
              <a:gd name="connsiteX4" fmla="*/ 6437263 w 6437263"/>
              <a:gd name="connsiteY4" fmla="*/ 4608512 h 4611925"/>
              <a:gd name="connsiteX5" fmla="*/ 6437263 w 6437263"/>
              <a:gd name="connsiteY5" fmla="*/ 4608512 h 4611925"/>
              <a:gd name="connsiteX6" fmla="*/ 0 w 6437263"/>
              <a:gd name="connsiteY6" fmla="*/ 4608512 h 4611925"/>
              <a:gd name="connsiteX7" fmla="*/ 0 w 6437263"/>
              <a:gd name="connsiteY7" fmla="*/ 4608512 h 4611925"/>
              <a:gd name="connsiteX8" fmla="*/ 0 w 6437263"/>
              <a:gd name="connsiteY8" fmla="*/ 0 h 4611925"/>
              <a:gd name="connsiteX0" fmla="*/ 304471 w 6437263"/>
              <a:gd name="connsiteY0" fmla="*/ 3751209 h 4611925"/>
              <a:gd name="connsiteX1" fmla="*/ 6045232 w 6437263"/>
              <a:gd name="connsiteY1" fmla="*/ 4611861 h 4611925"/>
              <a:gd name="connsiteX2" fmla="*/ 6437263 w 6437263"/>
              <a:gd name="connsiteY2" fmla="*/ 4608512 h 4611925"/>
              <a:gd name="connsiteX3" fmla="*/ 6437263 w 6437263"/>
              <a:gd name="connsiteY3" fmla="*/ 4608512 h 4611925"/>
              <a:gd name="connsiteX0" fmla="*/ 10811 w 6448074"/>
              <a:gd name="connsiteY0" fmla="*/ 0 h 4614050"/>
              <a:gd name="connsiteX1" fmla="*/ 10811 w 6448074"/>
              <a:gd name="connsiteY1" fmla="*/ 0 h 4614050"/>
              <a:gd name="connsiteX2" fmla="*/ 6448074 w 6448074"/>
              <a:gd name="connsiteY2" fmla="*/ 0 h 4614050"/>
              <a:gd name="connsiteX3" fmla="*/ 6448074 w 6448074"/>
              <a:gd name="connsiteY3" fmla="*/ 0 h 4614050"/>
              <a:gd name="connsiteX4" fmla="*/ 6448074 w 6448074"/>
              <a:gd name="connsiteY4" fmla="*/ 4608512 h 4614050"/>
              <a:gd name="connsiteX5" fmla="*/ 6448074 w 6448074"/>
              <a:gd name="connsiteY5" fmla="*/ 4608512 h 4614050"/>
              <a:gd name="connsiteX6" fmla="*/ 10811 w 6448074"/>
              <a:gd name="connsiteY6" fmla="*/ 4608512 h 4614050"/>
              <a:gd name="connsiteX7" fmla="*/ 10811 w 6448074"/>
              <a:gd name="connsiteY7" fmla="*/ 4608512 h 4614050"/>
              <a:gd name="connsiteX8" fmla="*/ 10811 w 6448074"/>
              <a:gd name="connsiteY8" fmla="*/ 0 h 4614050"/>
              <a:gd name="connsiteX0" fmla="*/ 48 w 6448074"/>
              <a:gd name="connsiteY0" fmla="*/ 4586283 h 4614050"/>
              <a:gd name="connsiteX1" fmla="*/ 6056043 w 6448074"/>
              <a:gd name="connsiteY1" fmla="*/ 4611861 h 4614050"/>
              <a:gd name="connsiteX2" fmla="*/ 6448074 w 6448074"/>
              <a:gd name="connsiteY2" fmla="*/ 4608512 h 4614050"/>
              <a:gd name="connsiteX3" fmla="*/ 6448074 w 6448074"/>
              <a:gd name="connsiteY3" fmla="*/ 4608512 h 4614050"/>
              <a:gd name="connsiteX0" fmla="*/ 10811 w 6448074"/>
              <a:gd name="connsiteY0" fmla="*/ 0 h 4608513"/>
              <a:gd name="connsiteX1" fmla="*/ 10811 w 6448074"/>
              <a:gd name="connsiteY1" fmla="*/ 0 h 4608513"/>
              <a:gd name="connsiteX2" fmla="*/ 6448074 w 6448074"/>
              <a:gd name="connsiteY2" fmla="*/ 0 h 4608513"/>
              <a:gd name="connsiteX3" fmla="*/ 6448074 w 6448074"/>
              <a:gd name="connsiteY3" fmla="*/ 0 h 4608513"/>
              <a:gd name="connsiteX4" fmla="*/ 6448074 w 6448074"/>
              <a:gd name="connsiteY4" fmla="*/ 4608512 h 4608513"/>
              <a:gd name="connsiteX5" fmla="*/ 6448074 w 6448074"/>
              <a:gd name="connsiteY5" fmla="*/ 4608512 h 4608513"/>
              <a:gd name="connsiteX6" fmla="*/ 10811 w 6448074"/>
              <a:gd name="connsiteY6" fmla="*/ 4608512 h 4608513"/>
              <a:gd name="connsiteX7" fmla="*/ 10811 w 6448074"/>
              <a:gd name="connsiteY7" fmla="*/ 4608512 h 4608513"/>
              <a:gd name="connsiteX8" fmla="*/ 10811 w 6448074"/>
              <a:gd name="connsiteY8" fmla="*/ 0 h 4608513"/>
              <a:gd name="connsiteX0" fmla="*/ 48 w 6448074"/>
              <a:gd name="connsiteY0" fmla="*/ 4586283 h 4608513"/>
              <a:gd name="connsiteX1" fmla="*/ 5989175 w 6448074"/>
              <a:gd name="connsiteY1" fmla="*/ 4232283 h 4608513"/>
              <a:gd name="connsiteX2" fmla="*/ 6448074 w 6448074"/>
              <a:gd name="connsiteY2" fmla="*/ 4608512 h 4608513"/>
              <a:gd name="connsiteX3" fmla="*/ 6448074 w 6448074"/>
              <a:gd name="connsiteY3" fmla="*/ 4608512 h 4608513"/>
              <a:gd name="connsiteX0" fmla="*/ 10795 w 6448058"/>
              <a:gd name="connsiteY0" fmla="*/ 0 h 4608513"/>
              <a:gd name="connsiteX1" fmla="*/ 10795 w 6448058"/>
              <a:gd name="connsiteY1" fmla="*/ 0 h 4608513"/>
              <a:gd name="connsiteX2" fmla="*/ 6448058 w 6448058"/>
              <a:gd name="connsiteY2" fmla="*/ 0 h 4608513"/>
              <a:gd name="connsiteX3" fmla="*/ 6448058 w 6448058"/>
              <a:gd name="connsiteY3" fmla="*/ 0 h 4608513"/>
              <a:gd name="connsiteX4" fmla="*/ 6448058 w 6448058"/>
              <a:gd name="connsiteY4" fmla="*/ 4608512 h 4608513"/>
              <a:gd name="connsiteX5" fmla="*/ 6448058 w 6448058"/>
              <a:gd name="connsiteY5" fmla="*/ 4608512 h 4608513"/>
              <a:gd name="connsiteX6" fmla="*/ 10795 w 6448058"/>
              <a:gd name="connsiteY6" fmla="*/ 4608512 h 4608513"/>
              <a:gd name="connsiteX7" fmla="*/ 10795 w 6448058"/>
              <a:gd name="connsiteY7" fmla="*/ 4608512 h 4608513"/>
              <a:gd name="connsiteX8" fmla="*/ 10795 w 6448058"/>
              <a:gd name="connsiteY8" fmla="*/ 0 h 4608513"/>
              <a:gd name="connsiteX0" fmla="*/ 32 w 6448058"/>
              <a:gd name="connsiteY0" fmla="*/ 4586283 h 4608513"/>
              <a:gd name="connsiteX1" fmla="*/ 5989159 w 6448058"/>
              <a:gd name="connsiteY1" fmla="*/ 4232283 h 4608513"/>
              <a:gd name="connsiteX2" fmla="*/ 6448058 w 6448058"/>
              <a:gd name="connsiteY2" fmla="*/ 4608512 h 4608513"/>
              <a:gd name="connsiteX3" fmla="*/ 6448058 w 6448058"/>
              <a:gd name="connsiteY3" fmla="*/ 4608512 h 4608513"/>
              <a:gd name="connsiteX0" fmla="*/ 10795 w 6448058"/>
              <a:gd name="connsiteY0" fmla="*/ 0 h 4608513"/>
              <a:gd name="connsiteX1" fmla="*/ 10795 w 6448058"/>
              <a:gd name="connsiteY1" fmla="*/ 0 h 4608513"/>
              <a:gd name="connsiteX2" fmla="*/ 6448058 w 6448058"/>
              <a:gd name="connsiteY2" fmla="*/ 0 h 4608513"/>
              <a:gd name="connsiteX3" fmla="*/ 6448058 w 6448058"/>
              <a:gd name="connsiteY3" fmla="*/ 0 h 4608513"/>
              <a:gd name="connsiteX4" fmla="*/ 6448058 w 6448058"/>
              <a:gd name="connsiteY4" fmla="*/ 4608512 h 4608513"/>
              <a:gd name="connsiteX5" fmla="*/ 6448058 w 6448058"/>
              <a:gd name="connsiteY5" fmla="*/ 4608512 h 4608513"/>
              <a:gd name="connsiteX6" fmla="*/ 10795 w 6448058"/>
              <a:gd name="connsiteY6" fmla="*/ 4608512 h 4608513"/>
              <a:gd name="connsiteX7" fmla="*/ 10795 w 6448058"/>
              <a:gd name="connsiteY7" fmla="*/ 4608512 h 4608513"/>
              <a:gd name="connsiteX8" fmla="*/ 10795 w 6448058"/>
              <a:gd name="connsiteY8" fmla="*/ 0 h 4608513"/>
              <a:gd name="connsiteX0" fmla="*/ 32 w 6448058"/>
              <a:gd name="connsiteY0" fmla="*/ 4586283 h 4608513"/>
              <a:gd name="connsiteX1" fmla="*/ 6151550 w 6448058"/>
              <a:gd name="connsiteY1" fmla="*/ 4586547 h 4608513"/>
              <a:gd name="connsiteX2" fmla="*/ 6448058 w 6448058"/>
              <a:gd name="connsiteY2" fmla="*/ 4608512 h 4608513"/>
              <a:gd name="connsiteX3" fmla="*/ 6448058 w 6448058"/>
              <a:gd name="connsiteY3" fmla="*/ 4608512 h 4608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8058" h="4608513" stroke="0" extrusionOk="0">
                <a:moveTo>
                  <a:pt x="10795" y="0"/>
                </a:moveTo>
                <a:lnTo>
                  <a:pt x="10795" y="0"/>
                </a:lnTo>
                <a:lnTo>
                  <a:pt x="6448058" y="0"/>
                </a:lnTo>
                <a:lnTo>
                  <a:pt x="6448058" y="0"/>
                </a:lnTo>
                <a:lnTo>
                  <a:pt x="6448058" y="4608512"/>
                </a:lnTo>
                <a:lnTo>
                  <a:pt x="6448058" y="4608512"/>
                </a:lnTo>
                <a:lnTo>
                  <a:pt x="10795" y="4608512"/>
                </a:lnTo>
                <a:lnTo>
                  <a:pt x="10795" y="4608512"/>
                </a:lnTo>
                <a:lnTo>
                  <a:pt x="10795" y="0"/>
                </a:lnTo>
                <a:close/>
              </a:path>
              <a:path w="6448058" h="4608513" fill="none">
                <a:moveTo>
                  <a:pt x="32" y="4586283"/>
                </a:moveTo>
                <a:cubicBezTo>
                  <a:pt x="-15974" y="4603244"/>
                  <a:pt x="6148453" y="4594889"/>
                  <a:pt x="6151550" y="4586547"/>
                </a:cubicBezTo>
                <a:moveTo>
                  <a:pt x="6448058" y="4608512"/>
                </a:moveTo>
                <a:lnTo>
                  <a:pt x="6448058" y="4608512"/>
                </a:lnTo>
              </a:path>
            </a:pathLst>
          </a:custGeom>
          <a:ln w="9525">
            <a:solidFill>
              <a:schemeClr val="tx1"/>
            </a:solidFill>
          </a:ln>
        </p:spPr>
        <p:txBody>
          <a:bodyPr vert="horz" wrap="square" lIns="0" tIns="0" rIns="0" bIns="86387" rtlCol="0" anchor="b" anchorCtr="0">
            <a:spAutoFit/>
          </a:bodyPr>
          <a:lstStyle>
            <a:lvl1pPr marL="0" indent="0" algn="l" defTabSz="147511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defRPr sz="1300" b="1" u="none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 algn="l" defTabSz="147511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25000"/>
              <a:buFont typeface="Arial" panose="020B0604020202020204" pitchFamily="34" charset="0"/>
              <a:buNone/>
              <a:defRPr sz="1400" b="1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7511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5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47511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100000"/>
              <a:buFont typeface="Arial" panose="020B0604020202020204" pitchFamily="34" charset="0"/>
              <a:buNone/>
              <a:defRPr sz="125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47511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100000"/>
              <a:buFont typeface="Arial" panose="020B0604020202020204" pitchFamily="34" charset="0"/>
              <a:buNone/>
              <a:defRPr sz="125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56553" indent="-368778" algn="l" defTabSz="14751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94108" indent="-368778" algn="l" defTabSz="14751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31663" indent="-368778" algn="l" defTabSz="14751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218" indent="-368778" algn="l" defTabSz="14751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00" dirty="0"/>
              <a:t>Encadrant</a:t>
            </a:r>
          </a:p>
        </p:txBody>
      </p:sp>
      <p:sp>
        <p:nvSpPr>
          <p:cNvPr id="37" name="Espace réservé du texte 28">
            <a:extLst>
              <a:ext uri="{FF2B5EF4-FFF2-40B4-BE49-F238E27FC236}">
                <a16:creationId xmlns:a16="http://schemas.microsoft.com/office/drawing/2014/main" id="{94ECDDF2-1762-4DC6-8A9A-AAA82685CA2C}"/>
              </a:ext>
            </a:extLst>
          </p:cNvPr>
          <p:cNvSpPr txBox="1">
            <a:spLocks/>
          </p:cNvSpPr>
          <p:nvPr/>
        </p:nvSpPr>
        <p:spPr bwMode="gray">
          <a:xfrm>
            <a:off x="1079839" y="13804850"/>
            <a:ext cx="2980357" cy="16557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147511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1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7511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25000"/>
              <a:buFontTx/>
              <a:buNone/>
              <a:defRPr sz="1800" b="1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63" indent="-182563" algn="l" defTabSz="147511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125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8775" indent="-176213" algn="l" defTabSz="147511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100000"/>
              <a:buFont typeface="Arial" panose="020B0604020202020204" pitchFamily="34" charset="0"/>
              <a:buChar char="-"/>
              <a:defRPr sz="125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363" indent="0" algn="l" defTabSz="147511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100000"/>
              <a:buFont typeface="Arial" panose="020B0604020202020204" pitchFamily="34" charset="0"/>
              <a:buNone/>
              <a:defRPr sz="125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56553" indent="-368778" algn="l" defTabSz="14751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94108" indent="-368778" algn="l" defTabSz="14751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31663" indent="-368778" algn="l" defTabSz="14751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218" indent="-368778" algn="l" defTabSz="14751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/>
              <a:t>Jean-Marie GILLIOT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66623032-5BA5-4C8E-8120-C8DF170F9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451597" y="1039301"/>
            <a:ext cx="3456763" cy="3456763"/>
          </a:xfrm>
          <a:prstGeom prst="rect">
            <a:avLst/>
          </a:prstGeom>
        </p:spPr>
      </p:pic>
      <p:pic>
        <p:nvPicPr>
          <p:cNvPr id="1030" name="Picture 6" descr="RÃ©sultat de recherche d'images pour &quot;Cozy cloud logo&quot;">
            <a:extLst>
              <a:ext uri="{FF2B5EF4-FFF2-40B4-BE49-F238E27FC236}">
                <a16:creationId xmlns:a16="http://schemas.microsoft.com/office/drawing/2014/main" id="{217158AD-1574-408C-90FD-6AB6EBA7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84" y="15549635"/>
            <a:ext cx="1849853" cy="184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seau.fing.org/mod/file/thumbnail.php?file_guid=169702&amp;size=large&amp;icontime=1505290350">
            <a:extLst>
              <a:ext uri="{FF2B5EF4-FFF2-40B4-BE49-F238E27FC236}">
                <a16:creationId xmlns:a16="http://schemas.microsoft.com/office/drawing/2014/main" id="{94C2B523-8C12-4097-B679-4B079E6F5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10" y="9874766"/>
            <a:ext cx="3214287" cy="113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441839E-2BEB-496F-A7E2-FA1B1865D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559" y="11005124"/>
            <a:ext cx="3214287" cy="696000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015280D-7BAB-43E0-91E8-7361E8993A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397" y="19924294"/>
            <a:ext cx="3259581" cy="705807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3FF1867-2EA0-488C-878E-D57CC4365B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4140" y="19924294"/>
            <a:ext cx="3252441" cy="704261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B35F536-3480-48EE-8A16-7740EBC96F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39" y="11033332"/>
            <a:ext cx="3292154" cy="712861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8A60DD9-6548-4E44-B290-E3403215EE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6988" y="11072357"/>
            <a:ext cx="3292154" cy="7128611"/>
          </a:xfrm>
          <a:prstGeom prst="rect">
            <a:avLst/>
          </a:prstGeom>
        </p:spPr>
      </p:pic>
      <p:sp>
        <p:nvSpPr>
          <p:cNvPr id="41" name="Espace réservé du contenu 54">
            <a:extLst>
              <a:ext uri="{FF2B5EF4-FFF2-40B4-BE49-F238E27FC236}">
                <a16:creationId xmlns:a16="http://schemas.microsoft.com/office/drawing/2014/main" id="{7B80FF69-E913-4DB1-8160-CBD88618D757}"/>
              </a:ext>
            </a:extLst>
          </p:cNvPr>
          <p:cNvSpPr txBox="1">
            <a:spLocks/>
          </p:cNvSpPr>
          <p:nvPr/>
        </p:nvSpPr>
        <p:spPr bwMode="gray">
          <a:xfrm>
            <a:off x="5695953" y="5714047"/>
            <a:ext cx="13089363" cy="37960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300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0" indent="0" algn="l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ct val="25000"/>
              <a:buFontTx/>
              <a:buNone/>
              <a:defRPr sz="3599" b="1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071" indent="-365071" algn="l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25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442" indent="-352373" algn="l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100000"/>
              <a:buFont typeface="Arial" panose="020B0604020202020204" pitchFamily="34" charset="0"/>
              <a:buChar char="-"/>
              <a:defRPr sz="25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618" indent="0" algn="l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100000"/>
              <a:buFont typeface="Arial" panose="020B0604020202020204" pitchFamily="34" charset="0"/>
              <a:buNone/>
              <a:defRPr sz="25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111889" indent="-737445" algn="l" defTabSz="2949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586778" indent="-737445" algn="l" defTabSz="2949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061667" indent="-737445" algn="l" defTabSz="2949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36555" indent="-737445" algn="l" defTabSz="2949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3999" dirty="0">
              <a:solidFill>
                <a:schemeClr val="accent3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fr-FR" sz="3999" b="1" u="sng" dirty="0">
                <a:solidFill>
                  <a:schemeClr val="tx1"/>
                </a:solidFill>
              </a:rPr>
              <a:t>Capture It </a:t>
            </a:r>
            <a:r>
              <a:rPr lang="fr-FR" sz="3999" dirty="0">
                <a:solidFill>
                  <a:schemeClr val="tx1"/>
                </a:solidFill>
              </a:rPr>
              <a:t>est une application Android open source qui permet de collecter, commenter et sauvegarder des expériences d’apprentissage à travers des images compilées dans un journal personnel</a:t>
            </a:r>
          </a:p>
        </p:txBody>
      </p:sp>
      <p:sp>
        <p:nvSpPr>
          <p:cNvPr id="50" name="Espace réservé du texte 24">
            <a:extLst>
              <a:ext uri="{FF2B5EF4-FFF2-40B4-BE49-F238E27FC236}">
                <a16:creationId xmlns:a16="http://schemas.microsoft.com/office/drawing/2014/main" id="{3C78F90E-1E52-431C-BB65-E47B06586558}"/>
              </a:ext>
            </a:extLst>
          </p:cNvPr>
          <p:cNvSpPr txBox="1">
            <a:spLocks/>
          </p:cNvSpPr>
          <p:nvPr/>
        </p:nvSpPr>
        <p:spPr bwMode="gray">
          <a:xfrm>
            <a:off x="6095658" y="10486482"/>
            <a:ext cx="2164947" cy="29524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500" b="0" i="1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0" indent="0" algn="ctr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500" b="0" kern="1200" cap="none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5071" indent="-365071" algn="l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25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442" indent="-352373" algn="l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100000"/>
              <a:buFont typeface="Arial" panose="020B0604020202020204" pitchFamily="34" charset="0"/>
              <a:buChar char="-"/>
              <a:defRPr sz="25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618" indent="0" algn="l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100000"/>
              <a:buFont typeface="Arial" panose="020B0604020202020204" pitchFamily="34" charset="0"/>
              <a:buNone/>
              <a:defRPr sz="25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111889" indent="-737445" algn="l" defTabSz="2949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586778" indent="-737445" algn="l" defTabSz="2949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061667" indent="-737445" algn="l" defTabSz="2949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36555" indent="-737445" algn="l" defTabSz="2949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Connexion à l’application</a:t>
            </a:r>
          </a:p>
        </p:txBody>
      </p:sp>
      <p:sp>
        <p:nvSpPr>
          <p:cNvPr id="51" name="Espace réservé du texte 24">
            <a:extLst>
              <a:ext uri="{FF2B5EF4-FFF2-40B4-BE49-F238E27FC236}">
                <a16:creationId xmlns:a16="http://schemas.microsoft.com/office/drawing/2014/main" id="{EB9C2805-5173-41B9-9A72-F9118B72B022}"/>
              </a:ext>
            </a:extLst>
          </p:cNvPr>
          <p:cNvSpPr txBox="1">
            <a:spLocks/>
          </p:cNvSpPr>
          <p:nvPr/>
        </p:nvSpPr>
        <p:spPr bwMode="gray">
          <a:xfrm>
            <a:off x="11225165" y="10500212"/>
            <a:ext cx="2573944" cy="574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500" b="0" i="1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0" indent="0" algn="ctr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500" b="0" kern="1200" cap="none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5071" indent="-365071" algn="l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25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442" indent="-352373" algn="l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100000"/>
              <a:buFont typeface="Arial" panose="020B0604020202020204" pitchFamily="34" charset="0"/>
              <a:buChar char="-"/>
              <a:defRPr sz="25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618" indent="0" algn="l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100000"/>
              <a:buFont typeface="Arial" panose="020B0604020202020204" pitchFamily="34" charset="0"/>
              <a:buNone/>
              <a:defRPr sz="25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111889" indent="-737445" algn="l" defTabSz="2949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586778" indent="-737445" algn="l" defTabSz="2949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061667" indent="-737445" algn="l" defTabSz="2949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36555" indent="-737445" algn="l" defTabSz="2949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Prise en photo de l’expérience</a:t>
            </a:r>
          </a:p>
        </p:txBody>
      </p:sp>
      <p:sp>
        <p:nvSpPr>
          <p:cNvPr id="52" name="Espace réservé du texte 24">
            <a:extLst>
              <a:ext uri="{FF2B5EF4-FFF2-40B4-BE49-F238E27FC236}">
                <a16:creationId xmlns:a16="http://schemas.microsoft.com/office/drawing/2014/main" id="{6A774C12-25A5-4C4D-8837-846F583ED6B0}"/>
              </a:ext>
            </a:extLst>
          </p:cNvPr>
          <p:cNvSpPr txBox="1">
            <a:spLocks/>
          </p:cNvSpPr>
          <p:nvPr/>
        </p:nvSpPr>
        <p:spPr bwMode="gray">
          <a:xfrm>
            <a:off x="16689947" y="10519516"/>
            <a:ext cx="2573944" cy="5697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500" b="0" i="1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0" indent="0" algn="ctr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500" b="0" kern="1200" cap="none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5071" indent="-365071" algn="l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25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442" indent="-352373" algn="l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100000"/>
              <a:buFont typeface="Arial" panose="020B0604020202020204" pitchFamily="34" charset="0"/>
              <a:buChar char="-"/>
              <a:defRPr sz="25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618" indent="0" algn="l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100000"/>
              <a:buFont typeface="Arial" panose="020B0604020202020204" pitchFamily="34" charset="0"/>
              <a:buNone/>
              <a:defRPr sz="25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111889" indent="-737445" algn="l" defTabSz="2949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586778" indent="-737445" algn="l" defTabSz="2949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061667" indent="-737445" algn="l" defTabSz="2949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36555" indent="-737445" algn="l" defTabSz="2949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Complétion d’un formulaire</a:t>
            </a:r>
          </a:p>
          <a:p>
            <a:pPr lvl="1"/>
            <a:endParaRPr lang="fr-FR" dirty="0"/>
          </a:p>
        </p:txBody>
      </p:sp>
      <p:sp>
        <p:nvSpPr>
          <p:cNvPr id="53" name="Espace réservé du texte 24">
            <a:extLst>
              <a:ext uri="{FF2B5EF4-FFF2-40B4-BE49-F238E27FC236}">
                <a16:creationId xmlns:a16="http://schemas.microsoft.com/office/drawing/2014/main" id="{C945ADEC-9976-4A71-B383-5309D5AC72ED}"/>
              </a:ext>
            </a:extLst>
          </p:cNvPr>
          <p:cNvSpPr txBox="1">
            <a:spLocks/>
          </p:cNvSpPr>
          <p:nvPr/>
        </p:nvSpPr>
        <p:spPr bwMode="gray">
          <a:xfrm>
            <a:off x="8099524" y="19453821"/>
            <a:ext cx="3214287" cy="3586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500" b="0" i="1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0" indent="0" algn="ctr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500" b="0" kern="1200" cap="none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5071" indent="-365071" algn="l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25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442" indent="-352373" algn="l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100000"/>
              <a:buFont typeface="Arial" panose="020B0604020202020204" pitchFamily="34" charset="0"/>
              <a:buChar char="-"/>
              <a:defRPr sz="25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618" indent="0" algn="l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100000"/>
              <a:buFont typeface="Arial" panose="020B0604020202020204" pitchFamily="34" charset="0"/>
              <a:buNone/>
              <a:defRPr sz="25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111889" indent="-737445" algn="l" defTabSz="2949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586778" indent="-737445" algn="l" defTabSz="2949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061667" indent="-737445" algn="l" defTabSz="2949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36555" indent="-737445" algn="l" defTabSz="2949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Profil de l’utilisateur (mode liste)</a:t>
            </a:r>
          </a:p>
        </p:txBody>
      </p:sp>
      <p:sp>
        <p:nvSpPr>
          <p:cNvPr id="54" name="Espace réservé du texte 24">
            <a:extLst>
              <a:ext uri="{FF2B5EF4-FFF2-40B4-BE49-F238E27FC236}">
                <a16:creationId xmlns:a16="http://schemas.microsoft.com/office/drawing/2014/main" id="{92372C7A-8D9D-4B9A-A297-51450317A4CA}"/>
              </a:ext>
            </a:extLst>
          </p:cNvPr>
          <p:cNvSpPr txBox="1">
            <a:spLocks/>
          </p:cNvSpPr>
          <p:nvPr/>
        </p:nvSpPr>
        <p:spPr bwMode="gray">
          <a:xfrm>
            <a:off x="13644140" y="19453821"/>
            <a:ext cx="3024336" cy="3586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500" b="0" i="1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0" indent="0" algn="ctr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500" b="0" kern="1200" cap="none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5071" indent="-365071" algn="l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25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442" indent="-352373" algn="l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100000"/>
              <a:buFont typeface="Arial" panose="020B0604020202020204" pitchFamily="34" charset="0"/>
              <a:buChar char="-"/>
              <a:defRPr sz="25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618" indent="0" algn="l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100000"/>
              <a:buFont typeface="Arial" panose="020B0604020202020204" pitchFamily="34" charset="0"/>
              <a:buNone/>
              <a:defRPr sz="25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111889" indent="-737445" algn="l" defTabSz="2949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586778" indent="-737445" algn="l" defTabSz="2949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061667" indent="-737445" algn="l" defTabSz="2949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36555" indent="-737445" algn="l" defTabSz="2949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Profil de l’utilisateur (mode carte)</a:t>
            </a:r>
          </a:p>
        </p:txBody>
      </p:sp>
      <p:sp>
        <p:nvSpPr>
          <p:cNvPr id="56" name="Espace réservé du contenu 22">
            <a:extLst>
              <a:ext uri="{FF2B5EF4-FFF2-40B4-BE49-F238E27FC236}">
                <a16:creationId xmlns:a16="http://schemas.microsoft.com/office/drawing/2014/main" id="{317FFF53-1621-452C-AF59-7EE79FBEDE52}"/>
              </a:ext>
            </a:extLst>
          </p:cNvPr>
          <p:cNvSpPr txBox="1">
            <a:spLocks/>
          </p:cNvSpPr>
          <p:nvPr/>
        </p:nvSpPr>
        <p:spPr bwMode="gray">
          <a:xfrm>
            <a:off x="1002555" y="17701434"/>
            <a:ext cx="3134923" cy="443731"/>
          </a:xfrm>
          <a:custGeom>
            <a:avLst/>
            <a:gdLst>
              <a:gd name="connsiteX0" fmla="*/ 0 w 6437263"/>
              <a:gd name="connsiteY0" fmla="*/ 0 h 4608512"/>
              <a:gd name="connsiteX1" fmla="*/ 0 w 6437263"/>
              <a:gd name="connsiteY1" fmla="*/ 0 h 4608512"/>
              <a:gd name="connsiteX2" fmla="*/ 6437263 w 6437263"/>
              <a:gd name="connsiteY2" fmla="*/ 0 h 4608512"/>
              <a:gd name="connsiteX3" fmla="*/ 6437263 w 6437263"/>
              <a:gd name="connsiteY3" fmla="*/ 0 h 4608512"/>
              <a:gd name="connsiteX4" fmla="*/ 6437263 w 6437263"/>
              <a:gd name="connsiteY4" fmla="*/ 4608512 h 4608512"/>
              <a:gd name="connsiteX5" fmla="*/ 6437263 w 6437263"/>
              <a:gd name="connsiteY5" fmla="*/ 4608512 h 4608512"/>
              <a:gd name="connsiteX6" fmla="*/ 0 w 6437263"/>
              <a:gd name="connsiteY6" fmla="*/ 4608512 h 4608512"/>
              <a:gd name="connsiteX7" fmla="*/ 0 w 6437263"/>
              <a:gd name="connsiteY7" fmla="*/ 4608512 h 4608512"/>
              <a:gd name="connsiteX8" fmla="*/ 0 w 6437263"/>
              <a:gd name="connsiteY8" fmla="*/ 0 h 4608512"/>
              <a:gd name="connsiteX0" fmla="*/ 0 w 6437263"/>
              <a:gd name="connsiteY0" fmla="*/ 4608512 h 4608512"/>
              <a:gd name="connsiteX1" fmla="*/ 0 w 6437263"/>
              <a:gd name="connsiteY1" fmla="*/ 4608512 h 4608512"/>
              <a:gd name="connsiteX2" fmla="*/ 0 w 6437263"/>
              <a:gd name="connsiteY2" fmla="*/ 0 h 4608512"/>
              <a:gd name="connsiteX3" fmla="*/ 0 w 6437263"/>
              <a:gd name="connsiteY3" fmla="*/ 0 h 4608512"/>
              <a:gd name="connsiteX4" fmla="*/ 6437263 w 6437263"/>
              <a:gd name="connsiteY4" fmla="*/ 0 h 4608512"/>
              <a:gd name="connsiteX5" fmla="*/ 6437263 w 6437263"/>
              <a:gd name="connsiteY5" fmla="*/ 0 h 4608512"/>
              <a:gd name="connsiteX6" fmla="*/ 6437263 w 6437263"/>
              <a:gd name="connsiteY6" fmla="*/ 4608512 h 4608512"/>
              <a:gd name="connsiteX7" fmla="*/ 6437263 w 6437263"/>
              <a:gd name="connsiteY7" fmla="*/ 4608512 h 4608512"/>
              <a:gd name="connsiteX0" fmla="*/ 0 w 6437263"/>
              <a:gd name="connsiteY0" fmla="*/ 0 h 4608512"/>
              <a:gd name="connsiteX1" fmla="*/ 0 w 6437263"/>
              <a:gd name="connsiteY1" fmla="*/ 0 h 4608512"/>
              <a:gd name="connsiteX2" fmla="*/ 6437263 w 6437263"/>
              <a:gd name="connsiteY2" fmla="*/ 0 h 4608512"/>
              <a:gd name="connsiteX3" fmla="*/ 6437263 w 6437263"/>
              <a:gd name="connsiteY3" fmla="*/ 0 h 4608512"/>
              <a:gd name="connsiteX4" fmla="*/ 6437263 w 6437263"/>
              <a:gd name="connsiteY4" fmla="*/ 4608512 h 4608512"/>
              <a:gd name="connsiteX5" fmla="*/ 6437263 w 6437263"/>
              <a:gd name="connsiteY5" fmla="*/ 4608512 h 4608512"/>
              <a:gd name="connsiteX6" fmla="*/ 0 w 6437263"/>
              <a:gd name="connsiteY6" fmla="*/ 4608512 h 4608512"/>
              <a:gd name="connsiteX7" fmla="*/ 0 w 6437263"/>
              <a:gd name="connsiteY7" fmla="*/ 4608512 h 4608512"/>
              <a:gd name="connsiteX8" fmla="*/ 0 w 6437263"/>
              <a:gd name="connsiteY8" fmla="*/ 0 h 4608512"/>
              <a:gd name="connsiteX0" fmla="*/ 0 w 6437263"/>
              <a:gd name="connsiteY0" fmla="*/ 4608512 h 4608512"/>
              <a:gd name="connsiteX1" fmla="*/ 0 w 6437263"/>
              <a:gd name="connsiteY1" fmla="*/ 4608512 h 4608512"/>
              <a:gd name="connsiteX2" fmla="*/ 0 w 6437263"/>
              <a:gd name="connsiteY2" fmla="*/ 0 h 4608512"/>
              <a:gd name="connsiteX3" fmla="*/ 0 w 6437263"/>
              <a:gd name="connsiteY3" fmla="*/ 0 h 4608512"/>
              <a:gd name="connsiteX4" fmla="*/ 6437263 w 6437263"/>
              <a:gd name="connsiteY4" fmla="*/ 0 h 4608512"/>
              <a:gd name="connsiteX5" fmla="*/ 6437263 w 6437263"/>
              <a:gd name="connsiteY5" fmla="*/ 4608512 h 4608512"/>
              <a:gd name="connsiteX6" fmla="*/ 6437263 w 6437263"/>
              <a:gd name="connsiteY6" fmla="*/ 4608512 h 4608512"/>
              <a:gd name="connsiteX0" fmla="*/ 0 w 6437263"/>
              <a:gd name="connsiteY0" fmla="*/ 0 h 4608512"/>
              <a:gd name="connsiteX1" fmla="*/ 0 w 6437263"/>
              <a:gd name="connsiteY1" fmla="*/ 0 h 4608512"/>
              <a:gd name="connsiteX2" fmla="*/ 6437263 w 6437263"/>
              <a:gd name="connsiteY2" fmla="*/ 0 h 4608512"/>
              <a:gd name="connsiteX3" fmla="*/ 6437263 w 6437263"/>
              <a:gd name="connsiteY3" fmla="*/ 0 h 4608512"/>
              <a:gd name="connsiteX4" fmla="*/ 6437263 w 6437263"/>
              <a:gd name="connsiteY4" fmla="*/ 4608512 h 4608512"/>
              <a:gd name="connsiteX5" fmla="*/ 6437263 w 6437263"/>
              <a:gd name="connsiteY5" fmla="*/ 4608512 h 4608512"/>
              <a:gd name="connsiteX6" fmla="*/ 0 w 6437263"/>
              <a:gd name="connsiteY6" fmla="*/ 4608512 h 4608512"/>
              <a:gd name="connsiteX7" fmla="*/ 0 w 6437263"/>
              <a:gd name="connsiteY7" fmla="*/ 4608512 h 4608512"/>
              <a:gd name="connsiteX8" fmla="*/ 0 w 6437263"/>
              <a:gd name="connsiteY8" fmla="*/ 0 h 4608512"/>
              <a:gd name="connsiteX0" fmla="*/ 0 w 6437263"/>
              <a:gd name="connsiteY0" fmla="*/ 4608512 h 4608512"/>
              <a:gd name="connsiteX1" fmla="*/ 0 w 6437263"/>
              <a:gd name="connsiteY1" fmla="*/ 4608512 h 4608512"/>
              <a:gd name="connsiteX2" fmla="*/ 0 w 6437263"/>
              <a:gd name="connsiteY2" fmla="*/ 0 h 4608512"/>
              <a:gd name="connsiteX3" fmla="*/ 0 w 6437263"/>
              <a:gd name="connsiteY3" fmla="*/ 0 h 4608512"/>
              <a:gd name="connsiteX4" fmla="*/ 6437263 w 6437263"/>
              <a:gd name="connsiteY4" fmla="*/ 4608512 h 4608512"/>
              <a:gd name="connsiteX5" fmla="*/ 6437263 w 6437263"/>
              <a:gd name="connsiteY5" fmla="*/ 4608512 h 4608512"/>
              <a:gd name="connsiteX0" fmla="*/ 0 w 6437263"/>
              <a:gd name="connsiteY0" fmla="*/ 0 h 4636008"/>
              <a:gd name="connsiteX1" fmla="*/ 0 w 6437263"/>
              <a:gd name="connsiteY1" fmla="*/ 0 h 4636008"/>
              <a:gd name="connsiteX2" fmla="*/ 6437263 w 6437263"/>
              <a:gd name="connsiteY2" fmla="*/ 0 h 4636008"/>
              <a:gd name="connsiteX3" fmla="*/ 6437263 w 6437263"/>
              <a:gd name="connsiteY3" fmla="*/ 0 h 4636008"/>
              <a:gd name="connsiteX4" fmla="*/ 6437263 w 6437263"/>
              <a:gd name="connsiteY4" fmla="*/ 4608512 h 4636008"/>
              <a:gd name="connsiteX5" fmla="*/ 6437263 w 6437263"/>
              <a:gd name="connsiteY5" fmla="*/ 4608512 h 4636008"/>
              <a:gd name="connsiteX6" fmla="*/ 0 w 6437263"/>
              <a:gd name="connsiteY6" fmla="*/ 4608512 h 4636008"/>
              <a:gd name="connsiteX7" fmla="*/ 0 w 6437263"/>
              <a:gd name="connsiteY7" fmla="*/ 4608512 h 4636008"/>
              <a:gd name="connsiteX8" fmla="*/ 0 w 6437263"/>
              <a:gd name="connsiteY8" fmla="*/ 0 h 4636008"/>
              <a:gd name="connsiteX0" fmla="*/ 0 w 6437263"/>
              <a:gd name="connsiteY0" fmla="*/ 4608512 h 4636008"/>
              <a:gd name="connsiteX1" fmla="*/ 0 w 6437263"/>
              <a:gd name="connsiteY1" fmla="*/ 4608512 h 4636008"/>
              <a:gd name="connsiteX2" fmla="*/ 0 w 6437263"/>
              <a:gd name="connsiteY2" fmla="*/ 0 h 4636008"/>
              <a:gd name="connsiteX3" fmla="*/ 1380744 w 6437263"/>
              <a:gd name="connsiteY3" fmla="*/ 4636008 h 4636008"/>
              <a:gd name="connsiteX4" fmla="*/ 6437263 w 6437263"/>
              <a:gd name="connsiteY4" fmla="*/ 4608512 h 4636008"/>
              <a:gd name="connsiteX5" fmla="*/ 6437263 w 6437263"/>
              <a:gd name="connsiteY5" fmla="*/ 4608512 h 4636008"/>
              <a:gd name="connsiteX0" fmla="*/ 0 w 6437263"/>
              <a:gd name="connsiteY0" fmla="*/ 0 h 4636008"/>
              <a:gd name="connsiteX1" fmla="*/ 0 w 6437263"/>
              <a:gd name="connsiteY1" fmla="*/ 0 h 4636008"/>
              <a:gd name="connsiteX2" fmla="*/ 6437263 w 6437263"/>
              <a:gd name="connsiteY2" fmla="*/ 0 h 4636008"/>
              <a:gd name="connsiteX3" fmla="*/ 6437263 w 6437263"/>
              <a:gd name="connsiteY3" fmla="*/ 0 h 4636008"/>
              <a:gd name="connsiteX4" fmla="*/ 6437263 w 6437263"/>
              <a:gd name="connsiteY4" fmla="*/ 4608512 h 4636008"/>
              <a:gd name="connsiteX5" fmla="*/ 6437263 w 6437263"/>
              <a:gd name="connsiteY5" fmla="*/ 4608512 h 4636008"/>
              <a:gd name="connsiteX6" fmla="*/ 0 w 6437263"/>
              <a:gd name="connsiteY6" fmla="*/ 4608512 h 4636008"/>
              <a:gd name="connsiteX7" fmla="*/ 0 w 6437263"/>
              <a:gd name="connsiteY7" fmla="*/ 4608512 h 4636008"/>
              <a:gd name="connsiteX8" fmla="*/ 0 w 6437263"/>
              <a:gd name="connsiteY8" fmla="*/ 0 h 4636008"/>
              <a:gd name="connsiteX0" fmla="*/ 0 w 6437263"/>
              <a:gd name="connsiteY0" fmla="*/ 4608512 h 4636008"/>
              <a:gd name="connsiteX1" fmla="*/ 0 w 6437263"/>
              <a:gd name="connsiteY1" fmla="*/ 4608512 h 4636008"/>
              <a:gd name="connsiteX2" fmla="*/ 960120 w 6437263"/>
              <a:gd name="connsiteY2" fmla="*/ 4599432 h 4636008"/>
              <a:gd name="connsiteX3" fmla="*/ 1380744 w 6437263"/>
              <a:gd name="connsiteY3" fmla="*/ 4636008 h 4636008"/>
              <a:gd name="connsiteX4" fmla="*/ 6437263 w 6437263"/>
              <a:gd name="connsiteY4" fmla="*/ 4608512 h 4636008"/>
              <a:gd name="connsiteX5" fmla="*/ 6437263 w 6437263"/>
              <a:gd name="connsiteY5" fmla="*/ 4608512 h 4636008"/>
              <a:gd name="connsiteX0" fmla="*/ 0 w 6437263"/>
              <a:gd name="connsiteY0" fmla="*/ 0 h 4608512"/>
              <a:gd name="connsiteX1" fmla="*/ 0 w 6437263"/>
              <a:gd name="connsiteY1" fmla="*/ 0 h 4608512"/>
              <a:gd name="connsiteX2" fmla="*/ 6437263 w 6437263"/>
              <a:gd name="connsiteY2" fmla="*/ 0 h 4608512"/>
              <a:gd name="connsiteX3" fmla="*/ 6437263 w 6437263"/>
              <a:gd name="connsiteY3" fmla="*/ 0 h 4608512"/>
              <a:gd name="connsiteX4" fmla="*/ 6437263 w 6437263"/>
              <a:gd name="connsiteY4" fmla="*/ 4608512 h 4608512"/>
              <a:gd name="connsiteX5" fmla="*/ 6437263 w 6437263"/>
              <a:gd name="connsiteY5" fmla="*/ 4608512 h 4608512"/>
              <a:gd name="connsiteX6" fmla="*/ 0 w 6437263"/>
              <a:gd name="connsiteY6" fmla="*/ 4608512 h 4608512"/>
              <a:gd name="connsiteX7" fmla="*/ 0 w 6437263"/>
              <a:gd name="connsiteY7" fmla="*/ 4608512 h 4608512"/>
              <a:gd name="connsiteX8" fmla="*/ 0 w 6437263"/>
              <a:gd name="connsiteY8" fmla="*/ 0 h 4608512"/>
              <a:gd name="connsiteX0" fmla="*/ 0 w 6437263"/>
              <a:gd name="connsiteY0" fmla="*/ 4608512 h 4608512"/>
              <a:gd name="connsiteX1" fmla="*/ 0 w 6437263"/>
              <a:gd name="connsiteY1" fmla="*/ 4608512 h 4608512"/>
              <a:gd name="connsiteX2" fmla="*/ 960120 w 6437263"/>
              <a:gd name="connsiteY2" fmla="*/ 4599432 h 4608512"/>
              <a:gd name="connsiteX3" fmla="*/ 6437263 w 6437263"/>
              <a:gd name="connsiteY3" fmla="*/ 4608512 h 4608512"/>
              <a:gd name="connsiteX4" fmla="*/ 6437263 w 6437263"/>
              <a:gd name="connsiteY4" fmla="*/ 4608512 h 4608512"/>
              <a:gd name="connsiteX0" fmla="*/ 0 w 6437263"/>
              <a:gd name="connsiteY0" fmla="*/ 0 h 4608512"/>
              <a:gd name="connsiteX1" fmla="*/ 0 w 6437263"/>
              <a:gd name="connsiteY1" fmla="*/ 0 h 4608512"/>
              <a:gd name="connsiteX2" fmla="*/ 6437263 w 6437263"/>
              <a:gd name="connsiteY2" fmla="*/ 0 h 4608512"/>
              <a:gd name="connsiteX3" fmla="*/ 6437263 w 6437263"/>
              <a:gd name="connsiteY3" fmla="*/ 0 h 4608512"/>
              <a:gd name="connsiteX4" fmla="*/ 6437263 w 6437263"/>
              <a:gd name="connsiteY4" fmla="*/ 4608512 h 4608512"/>
              <a:gd name="connsiteX5" fmla="*/ 6437263 w 6437263"/>
              <a:gd name="connsiteY5" fmla="*/ 4608512 h 4608512"/>
              <a:gd name="connsiteX6" fmla="*/ 0 w 6437263"/>
              <a:gd name="connsiteY6" fmla="*/ 4608512 h 4608512"/>
              <a:gd name="connsiteX7" fmla="*/ 0 w 6437263"/>
              <a:gd name="connsiteY7" fmla="*/ 4608512 h 4608512"/>
              <a:gd name="connsiteX8" fmla="*/ 0 w 6437263"/>
              <a:gd name="connsiteY8" fmla="*/ 0 h 4608512"/>
              <a:gd name="connsiteX0" fmla="*/ 0 w 6437263"/>
              <a:gd name="connsiteY0" fmla="*/ 4608512 h 4608512"/>
              <a:gd name="connsiteX1" fmla="*/ 0 w 6437263"/>
              <a:gd name="connsiteY1" fmla="*/ 4608512 h 4608512"/>
              <a:gd name="connsiteX2" fmla="*/ 960120 w 6437263"/>
              <a:gd name="connsiteY2" fmla="*/ 4599432 h 4608512"/>
              <a:gd name="connsiteX3" fmla="*/ 6437263 w 6437263"/>
              <a:gd name="connsiteY3" fmla="*/ 4608512 h 4608512"/>
              <a:gd name="connsiteX4" fmla="*/ 6437263 w 6437263"/>
              <a:gd name="connsiteY4" fmla="*/ 4608512 h 4608512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0 w 6437263"/>
              <a:gd name="connsiteY0" fmla="*/ 4608512 h 4611720"/>
              <a:gd name="connsiteX1" fmla="*/ 0 w 6437263"/>
              <a:gd name="connsiteY1" fmla="*/ 4608512 h 4611720"/>
              <a:gd name="connsiteX2" fmla="*/ 185103 w 6437263"/>
              <a:gd name="connsiteY2" fmla="*/ 4611720 h 4611720"/>
              <a:gd name="connsiteX3" fmla="*/ 960120 w 6437263"/>
              <a:gd name="connsiteY3" fmla="*/ 4599432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0 w 6437263"/>
              <a:gd name="connsiteY0" fmla="*/ 4608512 h 4611720"/>
              <a:gd name="connsiteX1" fmla="*/ 185103 w 6437263"/>
              <a:gd name="connsiteY1" fmla="*/ 4611720 h 4611720"/>
              <a:gd name="connsiteX2" fmla="*/ 960120 w 6437263"/>
              <a:gd name="connsiteY2" fmla="*/ 4599432 h 4611720"/>
              <a:gd name="connsiteX3" fmla="*/ 6437263 w 6437263"/>
              <a:gd name="connsiteY3" fmla="*/ 4608512 h 4611720"/>
              <a:gd name="connsiteX4" fmla="*/ 6437263 w 6437263"/>
              <a:gd name="connsiteY4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2880 w 6437263"/>
              <a:gd name="connsiteY0" fmla="*/ 4352480 h 4611720"/>
              <a:gd name="connsiteX1" fmla="*/ 185103 w 6437263"/>
              <a:gd name="connsiteY1" fmla="*/ 4611720 h 4611720"/>
              <a:gd name="connsiteX2" fmla="*/ 960120 w 6437263"/>
              <a:gd name="connsiteY2" fmla="*/ 4599432 h 4611720"/>
              <a:gd name="connsiteX3" fmla="*/ 6437263 w 6437263"/>
              <a:gd name="connsiteY3" fmla="*/ 4608512 h 4611720"/>
              <a:gd name="connsiteX4" fmla="*/ 6437263 w 6437263"/>
              <a:gd name="connsiteY4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5103 w 6437263"/>
              <a:gd name="connsiteY0" fmla="*/ 4611720 h 4611720"/>
              <a:gd name="connsiteX1" fmla="*/ 960120 w 6437263"/>
              <a:gd name="connsiteY1" fmla="*/ 4599432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5103 w 6437263"/>
              <a:gd name="connsiteY0" fmla="*/ 4611720 h 4611720"/>
              <a:gd name="connsiteX1" fmla="*/ 674370 w 6437263"/>
              <a:gd name="connsiteY1" fmla="*/ 4607624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74370 w 6437263"/>
              <a:gd name="connsiteY1" fmla="*/ 4607624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81513 w 6437263"/>
              <a:gd name="connsiteY1" fmla="*/ 4607624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81513 w 6437263"/>
              <a:gd name="connsiteY1" fmla="*/ 4607624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79132 w 6437263"/>
              <a:gd name="connsiteY1" fmla="*/ 4542105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79132 w 6437263"/>
              <a:gd name="connsiteY1" fmla="*/ 4542105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79132 w 6437263"/>
              <a:gd name="connsiteY1" fmla="*/ 4542105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89866 w 6437263"/>
              <a:gd name="connsiteY0" fmla="*/ 4611720 h 4611720"/>
              <a:gd name="connsiteX1" fmla="*/ 667226 w 6437263"/>
              <a:gd name="connsiteY1" fmla="*/ 4603529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08511"/>
              <a:gd name="connsiteX1" fmla="*/ 0 w 6437263"/>
              <a:gd name="connsiteY1" fmla="*/ 0 h 4608511"/>
              <a:gd name="connsiteX2" fmla="*/ 6437263 w 6437263"/>
              <a:gd name="connsiteY2" fmla="*/ 0 h 4608511"/>
              <a:gd name="connsiteX3" fmla="*/ 6437263 w 6437263"/>
              <a:gd name="connsiteY3" fmla="*/ 0 h 4608511"/>
              <a:gd name="connsiteX4" fmla="*/ 6437263 w 6437263"/>
              <a:gd name="connsiteY4" fmla="*/ 4608512 h 4608511"/>
              <a:gd name="connsiteX5" fmla="*/ 6437263 w 6437263"/>
              <a:gd name="connsiteY5" fmla="*/ 4608512 h 4608511"/>
              <a:gd name="connsiteX6" fmla="*/ 0 w 6437263"/>
              <a:gd name="connsiteY6" fmla="*/ 4608512 h 4608511"/>
              <a:gd name="connsiteX7" fmla="*/ 0 w 6437263"/>
              <a:gd name="connsiteY7" fmla="*/ 4608512 h 4608511"/>
              <a:gd name="connsiteX8" fmla="*/ 0 w 6437263"/>
              <a:gd name="connsiteY8" fmla="*/ 0 h 4608511"/>
              <a:gd name="connsiteX0" fmla="*/ 218441 w 6437263"/>
              <a:gd name="connsiteY0" fmla="*/ 4492967 h 4608511"/>
              <a:gd name="connsiteX1" fmla="*/ 667226 w 6437263"/>
              <a:gd name="connsiteY1" fmla="*/ 4603529 h 4608511"/>
              <a:gd name="connsiteX2" fmla="*/ 6437263 w 6437263"/>
              <a:gd name="connsiteY2" fmla="*/ 4608512 h 4608511"/>
              <a:gd name="connsiteX3" fmla="*/ 6437263 w 6437263"/>
              <a:gd name="connsiteY3" fmla="*/ 4608512 h 4608511"/>
              <a:gd name="connsiteX0" fmla="*/ 0 w 6437263"/>
              <a:gd name="connsiteY0" fmla="*/ 0 h 4608513"/>
              <a:gd name="connsiteX1" fmla="*/ 0 w 6437263"/>
              <a:gd name="connsiteY1" fmla="*/ 0 h 4608513"/>
              <a:gd name="connsiteX2" fmla="*/ 6437263 w 6437263"/>
              <a:gd name="connsiteY2" fmla="*/ 0 h 4608513"/>
              <a:gd name="connsiteX3" fmla="*/ 6437263 w 6437263"/>
              <a:gd name="connsiteY3" fmla="*/ 0 h 4608513"/>
              <a:gd name="connsiteX4" fmla="*/ 6437263 w 6437263"/>
              <a:gd name="connsiteY4" fmla="*/ 4608512 h 4608513"/>
              <a:gd name="connsiteX5" fmla="*/ 6437263 w 6437263"/>
              <a:gd name="connsiteY5" fmla="*/ 4608512 h 4608513"/>
              <a:gd name="connsiteX6" fmla="*/ 0 w 6437263"/>
              <a:gd name="connsiteY6" fmla="*/ 4608512 h 4608513"/>
              <a:gd name="connsiteX7" fmla="*/ 0 w 6437263"/>
              <a:gd name="connsiteY7" fmla="*/ 4608512 h 4608513"/>
              <a:gd name="connsiteX8" fmla="*/ 0 w 6437263"/>
              <a:gd name="connsiteY8" fmla="*/ 0 h 4608513"/>
              <a:gd name="connsiteX0" fmla="*/ 218441 w 6437263"/>
              <a:gd name="connsiteY0" fmla="*/ 4492967 h 4608513"/>
              <a:gd name="connsiteX1" fmla="*/ 667226 w 6437263"/>
              <a:gd name="connsiteY1" fmla="*/ 4603529 h 4608513"/>
              <a:gd name="connsiteX2" fmla="*/ 6437263 w 6437263"/>
              <a:gd name="connsiteY2" fmla="*/ 4608512 h 4608513"/>
              <a:gd name="connsiteX3" fmla="*/ 6437263 w 6437263"/>
              <a:gd name="connsiteY3" fmla="*/ 4608512 h 4608513"/>
              <a:gd name="connsiteX0" fmla="*/ 0 w 6437263"/>
              <a:gd name="connsiteY0" fmla="*/ 0 h 4608511"/>
              <a:gd name="connsiteX1" fmla="*/ 0 w 6437263"/>
              <a:gd name="connsiteY1" fmla="*/ 0 h 4608511"/>
              <a:gd name="connsiteX2" fmla="*/ 6437263 w 6437263"/>
              <a:gd name="connsiteY2" fmla="*/ 0 h 4608511"/>
              <a:gd name="connsiteX3" fmla="*/ 6437263 w 6437263"/>
              <a:gd name="connsiteY3" fmla="*/ 0 h 4608511"/>
              <a:gd name="connsiteX4" fmla="*/ 6437263 w 6437263"/>
              <a:gd name="connsiteY4" fmla="*/ 4608512 h 4608511"/>
              <a:gd name="connsiteX5" fmla="*/ 6437263 w 6437263"/>
              <a:gd name="connsiteY5" fmla="*/ 4608512 h 4608511"/>
              <a:gd name="connsiteX6" fmla="*/ 0 w 6437263"/>
              <a:gd name="connsiteY6" fmla="*/ 4608512 h 4608511"/>
              <a:gd name="connsiteX7" fmla="*/ 0 w 6437263"/>
              <a:gd name="connsiteY7" fmla="*/ 4608512 h 4608511"/>
              <a:gd name="connsiteX8" fmla="*/ 0 w 6437263"/>
              <a:gd name="connsiteY8" fmla="*/ 0 h 4608511"/>
              <a:gd name="connsiteX0" fmla="*/ 199391 w 6437263"/>
              <a:gd name="connsiteY0" fmla="*/ 4607624 h 4608511"/>
              <a:gd name="connsiteX1" fmla="*/ 667226 w 6437263"/>
              <a:gd name="connsiteY1" fmla="*/ 4603529 h 4608511"/>
              <a:gd name="connsiteX2" fmla="*/ 6437263 w 6437263"/>
              <a:gd name="connsiteY2" fmla="*/ 4608512 h 4608511"/>
              <a:gd name="connsiteX3" fmla="*/ 6437263 w 6437263"/>
              <a:gd name="connsiteY3" fmla="*/ 4608512 h 4608511"/>
              <a:gd name="connsiteX0" fmla="*/ 0 w 6437263"/>
              <a:gd name="connsiteY0" fmla="*/ 0 h 4697712"/>
              <a:gd name="connsiteX1" fmla="*/ 0 w 6437263"/>
              <a:gd name="connsiteY1" fmla="*/ 0 h 4697712"/>
              <a:gd name="connsiteX2" fmla="*/ 6437263 w 6437263"/>
              <a:gd name="connsiteY2" fmla="*/ 0 h 4697712"/>
              <a:gd name="connsiteX3" fmla="*/ 6437263 w 6437263"/>
              <a:gd name="connsiteY3" fmla="*/ 0 h 4697712"/>
              <a:gd name="connsiteX4" fmla="*/ 6437263 w 6437263"/>
              <a:gd name="connsiteY4" fmla="*/ 4608512 h 4697712"/>
              <a:gd name="connsiteX5" fmla="*/ 6437263 w 6437263"/>
              <a:gd name="connsiteY5" fmla="*/ 4608512 h 4697712"/>
              <a:gd name="connsiteX6" fmla="*/ 0 w 6437263"/>
              <a:gd name="connsiteY6" fmla="*/ 4608512 h 4697712"/>
              <a:gd name="connsiteX7" fmla="*/ 0 w 6437263"/>
              <a:gd name="connsiteY7" fmla="*/ 4608512 h 4697712"/>
              <a:gd name="connsiteX8" fmla="*/ 0 w 6437263"/>
              <a:gd name="connsiteY8" fmla="*/ 0 h 4697712"/>
              <a:gd name="connsiteX0" fmla="*/ 199391 w 6437263"/>
              <a:gd name="connsiteY0" fmla="*/ 4607624 h 4697712"/>
              <a:gd name="connsiteX1" fmla="*/ 669607 w 6437263"/>
              <a:gd name="connsiteY1" fmla="*/ 4697712 h 4697712"/>
              <a:gd name="connsiteX2" fmla="*/ 6437263 w 6437263"/>
              <a:gd name="connsiteY2" fmla="*/ 4608512 h 4697712"/>
              <a:gd name="connsiteX3" fmla="*/ 6437263 w 6437263"/>
              <a:gd name="connsiteY3" fmla="*/ 4608512 h 4697712"/>
              <a:gd name="connsiteX0" fmla="*/ 0 w 6437263"/>
              <a:gd name="connsiteY0" fmla="*/ 0 h 4697712"/>
              <a:gd name="connsiteX1" fmla="*/ 0 w 6437263"/>
              <a:gd name="connsiteY1" fmla="*/ 0 h 4697712"/>
              <a:gd name="connsiteX2" fmla="*/ 6437263 w 6437263"/>
              <a:gd name="connsiteY2" fmla="*/ 0 h 4697712"/>
              <a:gd name="connsiteX3" fmla="*/ 6437263 w 6437263"/>
              <a:gd name="connsiteY3" fmla="*/ 0 h 4697712"/>
              <a:gd name="connsiteX4" fmla="*/ 6437263 w 6437263"/>
              <a:gd name="connsiteY4" fmla="*/ 4608512 h 4697712"/>
              <a:gd name="connsiteX5" fmla="*/ 6437263 w 6437263"/>
              <a:gd name="connsiteY5" fmla="*/ 4608512 h 4697712"/>
              <a:gd name="connsiteX6" fmla="*/ 0 w 6437263"/>
              <a:gd name="connsiteY6" fmla="*/ 4608512 h 4697712"/>
              <a:gd name="connsiteX7" fmla="*/ 0 w 6437263"/>
              <a:gd name="connsiteY7" fmla="*/ 4608512 h 4697712"/>
              <a:gd name="connsiteX8" fmla="*/ 0 w 6437263"/>
              <a:gd name="connsiteY8" fmla="*/ 0 h 4697712"/>
              <a:gd name="connsiteX0" fmla="*/ 199391 w 6437263"/>
              <a:gd name="connsiteY0" fmla="*/ 4607624 h 4697712"/>
              <a:gd name="connsiteX1" fmla="*/ 669607 w 6437263"/>
              <a:gd name="connsiteY1" fmla="*/ 4697712 h 4697712"/>
              <a:gd name="connsiteX2" fmla="*/ 6437263 w 6437263"/>
              <a:gd name="connsiteY2" fmla="*/ 4608512 h 4697712"/>
              <a:gd name="connsiteX3" fmla="*/ 6437263 w 6437263"/>
              <a:gd name="connsiteY3" fmla="*/ 4608512 h 4697712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99391 w 6437263"/>
              <a:gd name="connsiteY0" fmla="*/ 4607624 h 4611720"/>
              <a:gd name="connsiteX1" fmla="*/ 676751 w 6437263"/>
              <a:gd name="connsiteY1" fmla="*/ 4611720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11720"/>
              <a:gd name="connsiteX1" fmla="*/ 0 w 6437263"/>
              <a:gd name="connsiteY1" fmla="*/ 0 h 4611720"/>
              <a:gd name="connsiteX2" fmla="*/ 6437263 w 6437263"/>
              <a:gd name="connsiteY2" fmla="*/ 0 h 4611720"/>
              <a:gd name="connsiteX3" fmla="*/ 6437263 w 6437263"/>
              <a:gd name="connsiteY3" fmla="*/ 0 h 4611720"/>
              <a:gd name="connsiteX4" fmla="*/ 6437263 w 6437263"/>
              <a:gd name="connsiteY4" fmla="*/ 4608512 h 4611720"/>
              <a:gd name="connsiteX5" fmla="*/ 6437263 w 6437263"/>
              <a:gd name="connsiteY5" fmla="*/ 4608512 h 4611720"/>
              <a:gd name="connsiteX6" fmla="*/ 0 w 6437263"/>
              <a:gd name="connsiteY6" fmla="*/ 4608512 h 4611720"/>
              <a:gd name="connsiteX7" fmla="*/ 0 w 6437263"/>
              <a:gd name="connsiteY7" fmla="*/ 4608512 h 4611720"/>
              <a:gd name="connsiteX8" fmla="*/ 0 w 6437263"/>
              <a:gd name="connsiteY8" fmla="*/ 0 h 4611720"/>
              <a:gd name="connsiteX0" fmla="*/ 199391 w 6437263"/>
              <a:gd name="connsiteY0" fmla="*/ 4607624 h 4611720"/>
              <a:gd name="connsiteX1" fmla="*/ 676751 w 6437263"/>
              <a:gd name="connsiteY1" fmla="*/ 4611720 h 4611720"/>
              <a:gd name="connsiteX2" fmla="*/ 6437263 w 6437263"/>
              <a:gd name="connsiteY2" fmla="*/ 4608512 h 4611720"/>
              <a:gd name="connsiteX3" fmla="*/ 6437263 w 6437263"/>
              <a:gd name="connsiteY3" fmla="*/ 4608512 h 4611720"/>
              <a:gd name="connsiteX0" fmla="*/ 0 w 6437263"/>
              <a:gd name="connsiteY0" fmla="*/ 0 h 4608511"/>
              <a:gd name="connsiteX1" fmla="*/ 0 w 6437263"/>
              <a:gd name="connsiteY1" fmla="*/ 0 h 4608511"/>
              <a:gd name="connsiteX2" fmla="*/ 6437263 w 6437263"/>
              <a:gd name="connsiteY2" fmla="*/ 0 h 4608511"/>
              <a:gd name="connsiteX3" fmla="*/ 6437263 w 6437263"/>
              <a:gd name="connsiteY3" fmla="*/ 0 h 4608511"/>
              <a:gd name="connsiteX4" fmla="*/ 6437263 w 6437263"/>
              <a:gd name="connsiteY4" fmla="*/ 4608512 h 4608511"/>
              <a:gd name="connsiteX5" fmla="*/ 6437263 w 6437263"/>
              <a:gd name="connsiteY5" fmla="*/ 4608512 h 4608511"/>
              <a:gd name="connsiteX6" fmla="*/ 0 w 6437263"/>
              <a:gd name="connsiteY6" fmla="*/ 4608512 h 4608511"/>
              <a:gd name="connsiteX7" fmla="*/ 0 w 6437263"/>
              <a:gd name="connsiteY7" fmla="*/ 4608512 h 4608511"/>
              <a:gd name="connsiteX8" fmla="*/ 0 w 6437263"/>
              <a:gd name="connsiteY8" fmla="*/ 0 h 4608511"/>
              <a:gd name="connsiteX0" fmla="*/ 199391 w 6437263"/>
              <a:gd name="connsiteY0" fmla="*/ 4607624 h 4608511"/>
              <a:gd name="connsiteX1" fmla="*/ 676751 w 6437263"/>
              <a:gd name="connsiteY1" fmla="*/ 4603531 h 4608511"/>
              <a:gd name="connsiteX2" fmla="*/ 6437263 w 6437263"/>
              <a:gd name="connsiteY2" fmla="*/ 4608512 h 4608511"/>
              <a:gd name="connsiteX3" fmla="*/ 6437263 w 6437263"/>
              <a:gd name="connsiteY3" fmla="*/ 4608512 h 4608511"/>
              <a:gd name="connsiteX0" fmla="*/ 0 w 6437263"/>
              <a:gd name="connsiteY0" fmla="*/ 0 h 4611722"/>
              <a:gd name="connsiteX1" fmla="*/ 0 w 6437263"/>
              <a:gd name="connsiteY1" fmla="*/ 0 h 4611722"/>
              <a:gd name="connsiteX2" fmla="*/ 6437263 w 6437263"/>
              <a:gd name="connsiteY2" fmla="*/ 0 h 4611722"/>
              <a:gd name="connsiteX3" fmla="*/ 6437263 w 6437263"/>
              <a:gd name="connsiteY3" fmla="*/ 0 h 4611722"/>
              <a:gd name="connsiteX4" fmla="*/ 6437263 w 6437263"/>
              <a:gd name="connsiteY4" fmla="*/ 4608512 h 4611722"/>
              <a:gd name="connsiteX5" fmla="*/ 6437263 w 6437263"/>
              <a:gd name="connsiteY5" fmla="*/ 4608512 h 4611722"/>
              <a:gd name="connsiteX6" fmla="*/ 0 w 6437263"/>
              <a:gd name="connsiteY6" fmla="*/ 4608512 h 4611722"/>
              <a:gd name="connsiteX7" fmla="*/ 0 w 6437263"/>
              <a:gd name="connsiteY7" fmla="*/ 4608512 h 4611722"/>
              <a:gd name="connsiteX8" fmla="*/ 0 w 6437263"/>
              <a:gd name="connsiteY8" fmla="*/ 0 h 4611722"/>
              <a:gd name="connsiteX0" fmla="*/ 199391 w 6437263"/>
              <a:gd name="connsiteY0" fmla="*/ 4607624 h 4611722"/>
              <a:gd name="connsiteX1" fmla="*/ 676751 w 6437263"/>
              <a:gd name="connsiteY1" fmla="*/ 4611722 h 4611722"/>
              <a:gd name="connsiteX2" fmla="*/ 6437263 w 6437263"/>
              <a:gd name="connsiteY2" fmla="*/ 4608512 h 4611722"/>
              <a:gd name="connsiteX3" fmla="*/ 6437263 w 6437263"/>
              <a:gd name="connsiteY3" fmla="*/ 4608512 h 4611722"/>
              <a:gd name="connsiteX0" fmla="*/ 0 w 6437263"/>
              <a:gd name="connsiteY0" fmla="*/ 0 h 4611722"/>
              <a:gd name="connsiteX1" fmla="*/ 0 w 6437263"/>
              <a:gd name="connsiteY1" fmla="*/ 0 h 4611722"/>
              <a:gd name="connsiteX2" fmla="*/ 6437263 w 6437263"/>
              <a:gd name="connsiteY2" fmla="*/ 0 h 4611722"/>
              <a:gd name="connsiteX3" fmla="*/ 6437263 w 6437263"/>
              <a:gd name="connsiteY3" fmla="*/ 0 h 4611722"/>
              <a:gd name="connsiteX4" fmla="*/ 6437263 w 6437263"/>
              <a:gd name="connsiteY4" fmla="*/ 4608512 h 4611722"/>
              <a:gd name="connsiteX5" fmla="*/ 6437263 w 6437263"/>
              <a:gd name="connsiteY5" fmla="*/ 4608512 h 4611722"/>
              <a:gd name="connsiteX6" fmla="*/ 0 w 6437263"/>
              <a:gd name="connsiteY6" fmla="*/ 4608512 h 4611722"/>
              <a:gd name="connsiteX7" fmla="*/ 0 w 6437263"/>
              <a:gd name="connsiteY7" fmla="*/ 4608512 h 4611722"/>
              <a:gd name="connsiteX8" fmla="*/ 0 w 6437263"/>
              <a:gd name="connsiteY8" fmla="*/ 0 h 4611722"/>
              <a:gd name="connsiteX0" fmla="*/ 199391 w 6437263"/>
              <a:gd name="connsiteY0" fmla="*/ 4611719 h 4611722"/>
              <a:gd name="connsiteX1" fmla="*/ 676751 w 6437263"/>
              <a:gd name="connsiteY1" fmla="*/ 4611722 h 4611722"/>
              <a:gd name="connsiteX2" fmla="*/ 6437263 w 6437263"/>
              <a:gd name="connsiteY2" fmla="*/ 4608512 h 4611722"/>
              <a:gd name="connsiteX3" fmla="*/ 6437263 w 6437263"/>
              <a:gd name="connsiteY3" fmla="*/ 4608512 h 4611722"/>
              <a:gd name="connsiteX0" fmla="*/ 0 w 6437263"/>
              <a:gd name="connsiteY0" fmla="*/ 0 h 4611722"/>
              <a:gd name="connsiteX1" fmla="*/ 0 w 6437263"/>
              <a:gd name="connsiteY1" fmla="*/ 0 h 4611722"/>
              <a:gd name="connsiteX2" fmla="*/ 6437263 w 6437263"/>
              <a:gd name="connsiteY2" fmla="*/ 0 h 4611722"/>
              <a:gd name="connsiteX3" fmla="*/ 6437263 w 6437263"/>
              <a:gd name="connsiteY3" fmla="*/ 0 h 4611722"/>
              <a:gd name="connsiteX4" fmla="*/ 6437263 w 6437263"/>
              <a:gd name="connsiteY4" fmla="*/ 4608512 h 4611722"/>
              <a:gd name="connsiteX5" fmla="*/ 6437263 w 6437263"/>
              <a:gd name="connsiteY5" fmla="*/ 4608512 h 4611722"/>
              <a:gd name="connsiteX6" fmla="*/ 0 w 6437263"/>
              <a:gd name="connsiteY6" fmla="*/ 4608512 h 4611722"/>
              <a:gd name="connsiteX7" fmla="*/ 0 w 6437263"/>
              <a:gd name="connsiteY7" fmla="*/ 4608512 h 4611722"/>
              <a:gd name="connsiteX8" fmla="*/ 0 w 6437263"/>
              <a:gd name="connsiteY8" fmla="*/ 0 h 4611722"/>
              <a:gd name="connsiteX0" fmla="*/ 17895 w 6437263"/>
              <a:gd name="connsiteY0" fmla="*/ 4586557 h 4611722"/>
              <a:gd name="connsiteX1" fmla="*/ 676751 w 6437263"/>
              <a:gd name="connsiteY1" fmla="*/ 4611722 h 4611722"/>
              <a:gd name="connsiteX2" fmla="*/ 6437263 w 6437263"/>
              <a:gd name="connsiteY2" fmla="*/ 4608512 h 4611722"/>
              <a:gd name="connsiteX3" fmla="*/ 6437263 w 6437263"/>
              <a:gd name="connsiteY3" fmla="*/ 4608512 h 4611722"/>
              <a:gd name="connsiteX0" fmla="*/ 0 w 6437263"/>
              <a:gd name="connsiteY0" fmla="*/ 0 h 4608509"/>
              <a:gd name="connsiteX1" fmla="*/ 0 w 6437263"/>
              <a:gd name="connsiteY1" fmla="*/ 0 h 4608509"/>
              <a:gd name="connsiteX2" fmla="*/ 6437263 w 6437263"/>
              <a:gd name="connsiteY2" fmla="*/ 0 h 4608509"/>
              <a:gd name="connsiteX3" fmla="*/ 6437263 w 6437263"/>
              <a:gd name="connsiteY3" fmla="*/ 0 h 4608509"/>
              <a:gd name="connsiteX4" fmla="*/ 6437263 w 6437263"/>
              <a:gd name="connsiteY4" fmla="*/ 4608512 h 4608509"/>
              <a:gd name="connsiteX5" fmla="*/ 6437263 w 6437263"/>
              <a:gd name="connsiteY5" fmla="*/ 4608512 h 4608509"/>
              <a:gd name="connsiteX6" fmla="*/ 0 w 6437263"/>
              <a:gd name="connsiteY6" fmla="*/ 4608512 h 4608509"/>
              <a:gd name="connsiteX7" fmla="*/ 0 w 6437263"/>
              <a:gd name="connsiteY7" fmla="*/ 4608512 h 4608509"/>
              <a:gd name="connsiteX8" fmla="*/ 0 w 6437263"/>
              <a:gd name="connsiteY8" fmla="*/ 0 h 4608509"/>
              <a:gd name="connsiteX0" fmla="*/ 17895 w 6437263"/>
              <a:gd name="connsiteY0" fmla="*/ 4586557 h 4608509"/>
              <a:gd name="connsiteX1" fmla="*/ 2969341 w 6437263"/>
              <a:gd name="connsiteY1" fmla="*/ 4586557 h 4608509"/>
              <a:gd name="connsiteX2" fmla="*/ 6437263 w 6437263"/>
              <a:gd name="connsiteY2" fmla="*/ 4608512 h 4608509"/>
              <a:gd name="connsiteX3" fmla="*/ 6437263 w 6437263"/>
              <a:gd name="connsiteY3" fmla="*/ 4608512 h 4608509"/>
              <a:gd name="connsiteX0" fmla="*/ 0 w 6437263"/>
              <a:gd name="connsiteY0" fmla="*/ 0 h 4636887"/>
              <a:gd name="connsiteX1" fmla="*/ 0 w 6437263"/>
              <a:gd name="connsiteY1" fmla="*/ 0 h 4636887"/>
              <a:gd name="connsiteX2" fmla="*/ 6437263 w 6437263"/>
              <a:gd name="connsiteY2" fmla="*/ 0 h 4636887"/>
              <a:gd name="connsiteX3" fmla="*/ 6437263 w 6437263"/>
              <a:gd name="connsiteY3" fmla="*/ 0 h 4636887"/>
              <a:gd name="connsiteX4" fmla="*/ 6437263 w 6437263"/>
              <a:gd name="connsiteY4" fmla="*/ 4608512 h 4636887"/>
              <a:gd name="connsiteX5" fmla="*/ 6437263 w 6437263"/>
              <a:gd name="connsiteY5" fmla="*/ 4608512 h 4636887"/>
              <a:gd name="connsiteX6" fmla="*/ 0 w 6437263"/>
              <a:gd name="connsiteY6" fmla="*/ 4608512 h 4636887"/>
              <a:gd name="connsiteX7" fmla="*/ 0 w 6437263"/>
              <a:gd name="connsiteY7" fmla="*/ 4608512 h 4636887"/>
              <a:gd name="connsiteX8" fmla="*/ 0 w 6437263"/>
              <a:gd name="connsiteY8" fmla="*/ 0 h 4636887"/>
              <a:gd name="connsiteX0" fmla="*/ 17895 w 6437263"/>
              <a:gd name="connsiteY0" fmla="*/ 4636887 h 4636887"/>
              <a:gd name="connsiteX1" fmla="*/ 2969341 w 6437263"/>
              <a:gd name="connsiteY1" fmla="*/ 4586557 h 4636887"/>
              <a:gd name="connsiteX2" fmla="*/ 6437263 w 6437263"/>
              <a:gd name="connsiteY2" fmla="*/ 4608512 h 4636887"/>
              <a:gd name="connsiteX3" fmla="*/ 6437263 w 6437263"/>
              <a:gd name="connsiteY3" fmla="*/ 4608512 h 4636887"/>
              <a:gd name="connsiteX0" fmla="*/ 0 w 6437263"/>
              <a:gd name="connsiteY0" fmla="*/ 0 h 4636887"/>
              <a:gd name="connsiteX1" fmla="*/ 0 w 6437263"/>
              <a:gd name="connsiteY1" fmla="*/ 0 h 4636887"/>
              <a:gd name="connsiteX2" fmla="*/ 6437263 w 6437263"/>
              <a:gd name="connsiteY2" fmla="*/ 0 h 4636887"/>
              <a:gd name="connsiteX3" fmla="*/ 6437263 w 6437263"/>
              <a:gd name="connsiteY3" fmla="*/ 0 h 4636887"/>
              <a:gd name="connsiteX4" fmla="*/ 6437263 w 6437263"/>
              <a:gd name="connsiteY4" fmla="*/ 4608512 h 4636887"/>
              <a:gd name="connsiteX5" fmla="*/ 6437263 w 6437263"/>
              <a:gd name="connsiteY5" fmla="*/ 4608512 h 4636887"/>
              <a:gd name="connsiteX6" fmla="*/ 0 w 6437263"/>
              <a:gd name="connsiteY6" fmla="*/ 4608512 h 4636887"/>
              <a:gd name="connsiteX7" fmla="*/ 0 w 6437263"/>
              <a:gd name="connsiteY7" fmla="*/ 4608512 h 4636887"/>
              <a:gd name="connsiteX8" fmla="*/ 0 w 6437263"/>
              <a:gd name="connsiteY8" fmla="*/ 0 h 4636887"/>
              <a:gd name="connsiteX0" fmla="*/ 17895 w 6437263"/>
              <a:gd name="connsiteY0" fmla="*/ 4636887 h 4636887"/>
              <a:gd name="connsiteX1" fmla="*/ 6045232 w 6437263"/>
              <a:gd name="connsiteY1" fmla="*/ 4611861 h 4636887"/>
              <a:gd name="connsiteX2" fmla="*/ 6437263 w 6437263"/>
              <a:gd name="connsiteY2" fmla="*/ 4608512 h 4636887"/>
              <a:gd name="connsiteX3" fmla="*/ 6437263 w 6437263"/>
              <a:gd name="connsiteY3" fmla="*/ 4608512 h 4636887"/>
              <a:gd name="connsiteX0" fmla="*/ 0 w 6437263"/>
              <a:gd name="connsiteY0" fmla="*/ 0 h 4611925"/>
              <a:gd name="connsiteX1" fmla="*/ 0 w 6437263"/>
              <a:gd name="connsiteY1" fmla="*/ 0 h 4611925"/>
              <a:gd name="connsiteX2" fmla="*/ 6437263 w 6437263"/>
              <a:gd name="connsiteY2" fmla="*/ 0 h 4611925"/>
              <a:gd name="connsiteX3" fmla="*/ 6437263 w 6437263"/>
              <a:gd name="connsiteY3" fmla="*/ 0 h 4611925"/>
              <a:gd name="connsiteX4" fmla="*/ 6437263 w 6437263"/>
              <a:gd name="connsiteY4" fmla="*/ 4608512 h 4611925"/>
              <a:gd name="connsiteX5" fmla="*/ 6437263 w 6437263"/>
              <a:gd name="connsiteY5" fmla="*/ 4608512 h 4611925"/>
              <a:gd name="connsiteX6" fmla="*/ 0 w 6437263"/>
              <a:gd name="connsiteY6" fmla="*/ 4608512 h 4611925"/>
              <a:gd name="connsiteX7" fmla="*/ 0 w 6437263"/>
              <a:gd name="connsiteY7" fmla="*/ 4608512 h 4611925"/>
              <a:gd name="connsiteX8" fmla="*/ 0 w 6437263"/>
              <a:gd name="connsiteY8" fmla="*/ 0 h 4611925"/>
              <a:gd name="connsiteX0" fmla="*/ 304471 w 6437263"/>
              <a:gd name="connsiteY0" fmla="*/ 3751209 h 4611925"/>
              <a:gd name="connsiteX1" fmla="*/ 6045232 w 6437263"/>
              <a:gd name="connsiteY1" fmla="*/ 4611861 h 4611925"/>
              <a:gd name="connsiteX2" fmla="*/ 6437263 w 6437263"/>
              <a:gd name="connsiteY2" fmla="*/ 4608512 h 4611925"/>
              <a:gd name="connsiteX3" fmla="*/ 6437263 w 6437263"/>
              <a:gd name="connsiteY3" fmla="*/ 4608512 h 4611925"/>
              <a:gd name="connsiteX0" fmla="*/ 0 w 6437263"/>
              <a:gd name="connsiteY0" fmla="*/ 0 h 4611925"/>
              <a:gd name="connsiteX1" fmla="*/ 0 w 6437263"/>
              <a:gd name="connsiteY1" fmla="*/ 0 h 4611925"/>
              <a:gd name="connsiteX2" fmla="*/ 6437263 w 6437263"/>
              <a:gd name="connsiteY2" fmla="*/ 0 h 4611925"/>
              <a:gd name="connsiteX3" fmla="*/ 6437263 w 6437263"/>
              <a:gd name="connsiteY3" fmla="*/ 0 h 4611925"/>
              <a:gd name="connsiteX4" fmla="*/ 6437263 w 6437263"/>
              <a:gd name="connsiteY4" fmla="*/ 4608512 h 4611925"/>
              <a:gd name="connsiteX5" fmla="*/ 6437263 w 6437263"/>
              <a:gd name="connsiteY5" fmla="*/ 4608512 h 4611925"/>
              <a:gd name="connsiteX6" fmla="*/ 0 w 6437263"/>
              <a:gd name="connsiteY6" fmla="*/ 4608512 h 4611925"/>
              <a:gd name="connsiteX7" fmla="*/ 0 w 6437263"/>
              <a:gd name="connsiteY7" fmla="*/ 4608512 h 4611925"/>
              <a:gd name="connsiteX8" fmla="*/ 0 w 6437263"/>
              <a:gd name="connsiteY8" fmla="*/ 0 h 4611925"/>
              <a:gd name="connsiteX0" fmla="*/ 304471 w 6437263"/>
              <a:gd name="connsiteY0" fmla="*/ 3751209 h 4611925"/>
              <a:gd name="connsiteX1" fmla="*/ 6045232 w 6437263"/>
              <a:gd name="connsiteY1" fmla="*/ 4611861 h 4611925"/>
              <a:gd name="connsiteX2" fmla="*/ 6437263 w 6437263"/>
              <a:gd name="connsiteY2" fmla="*/ 4608512 h 4611925"/>
              <a:gd name="connsiteX3" fmla="*/ 6437263 w 6437263"/>
              <a:gd name="connsiteY3" fmla="*/ 4608512 h 4611925"/>
              <a:gd name="connsiteX0" fmla="*/ 10811 w 6448074"/>
              <a:gd name="connsiteY0" fmla="*/ 0 h 4614050"/>
              <a:gd name="connsiteX1" fmla="*/ 10811 w 6448074"/>
              <a:gd name="connsiteY1" fmla="*/ 0 h 4614050"/>
              <a:gd name="connsiteX2" fmla="*/ 6448074 w 6448074"/>
              <a:gd name="connsiteY2" fmla="*/ 0 h 4614050"/>
              <a:gd name="connsiteX3" fmla="*/ 6448074 w 6448074"/>
              <a:gd name="connsiteY3" fmla="*/ 0 h 4614050"/>
              <a:gd name="connsiteX4" fmla="*/ 6448074 w 6448074"/>
              <a:gd name="connsiteY4" fmla="*/ 4608512 h 4614050"/>
              <a:gd name="connsiteX5" fmla="*/ 6448074 w 6448074"/>
              <a:gd name="connsiteY5" fmla="*/ 4608512 h 4614050"/>
              <a:gd name="connsiteX6" fmla="*/ 10811 w 6448074"/>
              <a:gd name="connsiteY6" fmla="*/ 4608512 h 4614050"/>
              <a:gd name="connsiteX7" fmla="*/ 10811 w 6448074"/>
              <a:gd name="connsiteY7" fmla="*/ 4608512 h 4614050"/>
              <a:gd name="connsiteX8" fmla="*/ 10811 w 6448074"/>
              <a:gd name="connsiteY8" fmla="*/ 0 h 4614050"/>
              <a:gd name="connsiteX0" fmla="*/ 48 w 6448074"/>
              <a:gd name="connsiteY0" fmla="*/ 4586283 h 4614050"/>
              <a:gd name="connsiteX1" fmla="*/ 6056043 w 6448074"/>
              <a:gd name="connsiteY1" fmla="*/ 4611861 h 4614050"/>
              <a:gd name="connsiteX2" fmla="*/ 6448074 w 6448074"/>
              <a:gd name="connsiteY2" fmla="*/ 4608512 h 4614050"/>
              <a:gd name="connsiteX3" fmla="*/ 6448074 w 6448074"/>
              <a:gd name="connsiteY3" fmla="*/ 4608512 h 4614050"/>
              <a:gd name="connsiteX0" fmla="*/ 10811 w 6448074"/>
              <a:gd name="connsiteY0" fmla="*/ 0 h 4608513"/>
              <a:gd name="connsiteX1" fmla="*/ 10811 w 6448074"/>
              <a:gd name="connsiteY1" fmla="*/ 0 h 4608513"/>
              <a:gd name="connsiteX2" fmla="*/ 6448074 w 6448074"/>
              <a:gd name="connsiteY2" fmla="*/ 0 h 4608513"/>
              <a:gd name="connsiteX3" fmla="*/ 6448074 w 6448074"/>
              <a:gd name="connsiteY3" fmla="*/ 0 h 4608513"/>
              <a:gd name="connsiteX4" fmla="*/ 6448074 w 6448074"/>
              <a:gd name="connsiteY4" fmla="*/ 4608512 h 4608513"/>
              <a:gd name="connsiteX5" fmla="*/ 6448074 w 6448074"/>
              <a:gd name="connsiteY5" fmla="*/ 4608512 h 4608513"/>
              <a:gd name="connsiteX6" fmla="*/ 10811 w 6448074"/>
              <a:gd name="connsiteY6" fmla="*/ 4608512 h 4608513"/>
              <a:gd name="connsiteX7" fmla="*/ 10811 w 6448074"/>
              <a:gd name="connsiteY7" fmla="*/ 4608512 h 4608513"/>
              <a:gd name="connsiteX8" fmla="*/ 10811 w 6448074"/>
              <a:gd name="connsiteY8" fmla="*/ 0 h 4608513"/>
              <a:gd name="connsiteX0" fmla="*/ 48 w 6448074"/>
              <a:gd name="connsiteY0" fmla="*/ 4586283 h 4608513"/>
              <a:gd name="connsiteX1" fmla="*/ 5989175 w 6448074"/>
              <a:gd name="connsiteY1" fmla="*/ 4232283 h 4608513"/>
              <a:gd name="connsiteX2" fmla="*/ 6448074 w 6448074"/>
              <a:gd name="connsiteY2" fmla="*/ 4608512 h 4608513"/>
              <a:gd name="connsiteX3" fmla="*/ 6448074 w 6448074"/>
              <a:gd name="connsiteY3" fmla="*/ 4608512 h 4608513"/>
              <a:gd name="connsiteX0" fmla="*/ 10795 w 6448058"/>
              <a:gd name="connsiteY0" fmla="*/ 0 h 4608513"/>
              <a:gd name="connsiteX1" fmla="*/ 10795 w 6448058"/>
              <a:gd name="connsiteY1" fmla="*/ 0 h 4608513"/>
              <a:gd name="connsiteX2" fmla="*/ 6448058 w 6448058"/>
              <a:gd name="connsiteY2" fmla="*/ 0 h 4608513"/>
              <a:gd name="connsiteX3" fmla="*/ 6448058 w 6448058"/>
              <a:gd name="connsiteY3" fmla="*/ 0 h 4608513"/>
              <a:gd name="connsiteX4" fmla="*/ 6448058 w 6448058"/>
              <a:gd name="connsiteY4" fmla="*/ 4608512 h 4608513"/>
              <a:gd name="connsiteX5" fmla="*/ 6448058 w 6448058"/>
              <a:gd name="connsiteY5" fmla="*/ 4608512 h 4608513"/>
              <a:gd name="connsiteX6" fmla="*/ 10795 w 6448058"/>
              <a:gd name="connsiteY6" fmla="*/ 4608512 h 4608513"/>
              <a:gd name="connsiteX7" fmla="*/ 10795 w 6448058"/>
              <a:gd name="connsiteY7" fmla="*/ 4608512 h 4608513"/>
              <a:gd name="connsiteX8" fmla="*/ 10795 w 6448058"/>
              <a:gd name="connsiteY8" fmla="*/ 0 h 4608513"/>
              <a:gd name="connsiteX0" fmla="*/ 32 w 6448058"/>
              <a:gd name="connsiteY0" fmla="*/ 4586283 h 4608513"/>
              <a:gd name="connsiteX1" fmla="*/ 5989159 w 6448058"/>
              <a:gd name="connsiteY1" fmla="*/ 4232283 h 4608513"/>
              <a:gd name="connsiteX2" fmla="*/ 6448058 w 6448058"/>
              <a:gd name="connsiteY2" fmla="*/ 4608512 h 4608513"/>
              <a:gd name="connsiteX3" fmla="*/ 6448058 w 6448058"/>
              <a:gd name="connsiteY3" fmla="*/ 4608512 h 4608513"/>
              <a:gd name="connsiteX0" fmla="*/ 10795 w 6448058"/>
              <a:gd name="connsiteY0" fmla="*/ 0 h 4608513"/>
              <a:gd name="connsiteX1" fmla="*/ 10795 w 6448058"/>
              <a:gd name="connsiteY1" fmla="*/ 0 h 4608513"/>
              <a:gd name="connsiteX2" fmla="*/ 6448058 w 6448058"/>
              <a:gd name="connsiteY2" fmla="*/ 0 h 4608513"/>
              <a:gd name="connsiteX3" fmla="*/ 6448058 w 6448058"/>
              <a:gd name="connsiteY3" fmla="*/ 0 h 4608513"/>
              <a:gd name="connsiteX4" fmla="*/ 6448058 w 6448058"/>
              <a:gd name="connsiteY4" fmla="*/ 4608512 h 4608513"/>
              <a:gd name="connsiteX5" fmla="*/ 6448058 w 6448058"/>
              <a:gd name="connsiteY5" fmla="*/ 4608512 h 4608513"/>
              <a:gd name="connsiteX6" fmla="*/ 10795 w 6448058"/>
              <a:gd name="connsiteY6" fmla="*/ 4608512 h 4608513"/>
              <a:gd name="connsiteX7" fmla="*/ 10795 w 6448058"/>
              <a:gd name="connsiteY7" fmla="*/ 4608512 h 4608513"/>
              <a:gd name="connsiteX8" fmla="*/ 10795 w 6448058"/>
              <a:gd name="connsiteY8" fmla="*/ 0 h 4608513"/>
              <a:gd name="connsiteX0" fmla="*/ 32 w 6448058"/>
              <a:gd name="connsiteY0" fmla="*/ 4586283 h 4608513"/>
              <a:gd name="connsiteX1" fmla="*/ 6151550 w 6448058"/>
              <a:gd name="connsiteY1" fmla="*/ 4586547 h 4608513"/>
              <a:gd name="connsiteX2" fmla="*/ 6448058 w 6448058"/>
              <a:gd name="connsiteY2" fmla="*/ 4608512 h 4608513"/>
              <a:gd name="connsiteX3" fmla="*/ 6448058 w 6448058"/>
              <a:gd name="connsiteY3" fmla="*/ 4608512 h 4608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8058" h="4608513" stroke="0" extrusionOk="0">
                <a:moveTo>
                  <a:pt x="10795" y="0"/>
                </a:moveTo>
                <a:lnTo>
                  <a:pt x="10795" y="0"/>
                </a:lnTo>
                <a:lnTo>
                  <a:pt x="6448058" y="0"/>
                </a:lnTo>
                <a:lnTo>
                  <a:pt x="6448058" y="0"/>
                </a:lnTo>
                <a:lnTo>
                  <a:pt x="6448058" y="4608512"/>
                </a:lnTo>
                <a:lnTo>
                  <a:pt x="6448058" y="4608512"/>
                </a:lnTo>
                <a:lnTo>
                  <a:pt x="10795" y="4608512"/>
                </a:lnTo>
                <a:lnTo>
                  <a:pt x="10795" y="4608512"/>
                </a:lnTo>
                <a:lnTo>
                  <a:pt x="10795" y="0"/>
                </a:lnTo>
                <a:close/>
              </a:path>
              <a:path w="6448058" h="4608513" fill="none">
                <a:moveTo>
                  <a:pt x="32" y="4586283"/>
                </a:moveTo>
                <a:cubicBezTo>
                  <a:pt x="-15974" y="4603244"/>
                  <a:pt x="6148453" y="4594889"/>
                  <a:pt x="6151550" y="4586547"/>
                </a:cubicBezTo>
                <a:moveTo>
                  <a:pt x="6448058" y="4608512"/>
                </a:moveTo>
                <a:lnTo>
                  <a:pt x="6448058" y="4608512"/>
                </a:lnTo>
              </a:path>
            </a:pathLst>
          </a:custGeom>
          <a:ln w="9525">
            <a:solidFill>
              <a:schemeClr val="tx1"/>
            </a:solidFill>
          </a:ln>
        </p:spPr>
        <p:txBody>
          <a:bodyPr vert="horz" wrap="square" lIns="0" tIns="0" rIns="0" bIns="43200" rtlCol="0" anchor="b" anchorCtr="0">
            <a:spAutoFit/>
          </a:bodyPr>
          <a:lstStyle>
            <a:lvl1pPr marL="0" indent="0" algn="l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defRPr sz="2600" b="1" u="none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1935" indent="0" algn="l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ct val="25000"/>
              <a:buFont typeface="Arial" panose="020B0604020202020204" pitchFamily="34" charset="0"/>
              <a:buNone/>
              <a:defRPr sz="2800" b="1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5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100000"/>
              <a:buFont typeface="Arial" panose="020B0604020202020204" pitchFamily="34" charset="0"/>
              <a:buNone/>
              <a:defRPr sz="25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100000"/>
              <a:buFont typeface="Arial" panose="020B0604020202020204" pitchFamily="34" charset="0"/>
              <a:buNone/>
              <a:defRPr sz="25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111889" indent="-737445" algn="l" defTabSz="2949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586778" indent="-737445" algn="l" defTabSz="2949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061667" indent="-737445" algn="l" defTabSz="2949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36555" indent="-737445" algn="l" defTabSz="2949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Framework</a:t>
            </a:r>
          </a:p>
        </p:txBody>
      </p:sp>
      <p:sp>
        <p:nvSpPr>
          <p:cNvPr id="57" name="Espace réservé du texte 28">
            <a:extLst>
              <a:ext uri="{FF2B5EF4-FFF2-40B4-BE49-F238E27FC236}">
                <a16:creationId xmlns:a16="http://schemas.microsoft.com/office/drawing/2014/main" id="{F1A4B875-DD68-4278-AE5F-A764BC79C48B}"/>
              </a:ext>
            </a:extLst>
          </p:cNvPr>
          <p:cNvSpPr txBox="1">
            <a:spLocks/>
          </p:cNvSpPr>
          <p:nvPr/>
        </p:nvSpPr>
        <p:spPr bwMode="gray">
          <a:xfrm>
            <a:off x="1076256" y="18447111"/>
            <a:ext cx="2980357" cy="6509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22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ct val="25000"/>
              <a:buFontTx/>
              <a:buNone/>
              <a:defRPr sz="3599" b="1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071" indent="-365071" algn="l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25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442" indent="-352373" algn="l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100000"/>
              <a:buFont typeface="Arial" panose="020B0604020202020204" pitchFamily="34" charset="0"/>
              <a:buChar char="-"/>
              <a:defRPr sz="25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618" indent="0" algn="l" defTabSz="29497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100000"/>
              <a:buFont typeface="Arial" panose="020B0604020202020204" pitchFamily="34" charset="0"/>
              <a:buNone/>
              <a:defRPr sz="25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111889" indent="-737445" algn="l" defTabSz="2949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586778" indent="-737445" algn="l" defTabSz="2949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061667" indent="-737445" algn="l" defTabSz="2949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36555" indent="-737445" algn="l" defTabSz="2949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Angular 7</a:t>
            </a:r>
          </a:p>
        </p:txBody>
      </p:sp>
    </p:spTree>
    <p:extLst>
      <p:ext uri="{BB962C8B-B14F-4D97-AF65-F5344CB8AC3E}">
        <p14:creationId xmlns:p14="http://schemas.microsoft.com/office/powerpoint/2010/main" val="110379553"/>
      </p:ext>
    </p:extLst>
  </p:cSld>
  <p:clrMapOvr>
    <a:masterClrMapping/>
  </p:clrMapOvr>
</p:sld>
</file>

<file path=ppt/theme/theme1.xml><?xml version="1.0" encoding="utf-8"?>
<a:theme xmlns:a="http://schemas.openxmlformats.org/drawingml/2006/main" name="IMT Atlantique">
  <a:themeElements>
    <a:clrScheme name="PPT IMT ATLANTIQUE">
      <a:dk1>
        <a:sysClr val="windowText" lastClr="000000"/>
      </a:dk1>
      <a:lt1>
        <a:sysClr val="window" lastClr="FFFFFF"/>
      </a:lt1>
      <a:dk2>
        <a:srgbClr val="D9E1E2"/>
      </a:dk2>
      <a:lt2>
        <a:srgbClr val="A4D233"/>
      </a:lt2>
      <a:accent1>
        <a:srgbClr val="00B8DE"/>
      </a:accent1>
      <a:accent2>
        <a:srgbClr val="D9E1E2"/>
      </a:accent2>
      <a:accent3>
        <a:srgbClr val="0C2340"/>
      </a:accent3>
      <a:accent4>
        <a:srgbClr val="9B9B9B"/>
      </a:accent4>
      <a:accent5>
        <a:srgbClr val="878787"/>
      </a:accent5>
      <a:accent6>
        <a:srgbClr val="595959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Poster_IMT_Atlantique</Template>
  <TotalTime>817</TotalTime>
  <Words>96</Words>
  <Application>Microsoft Office PowerPoint</Application>
  <PresentationFormat>Personnalisé</PresentationFormat>
  <Paragraphs>22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4" baseType="lpstr">
      <vt:lpstr>Arial</vt:lpstr>
      <vt:lpstr>Calibri</vt:lpstr>
      <vt:lpstr>IMT Atlantique</vt:lpstr>
      <vt:lpstr>Présentation PowerPoint</vt:lpstr>
    </vt:vector>
  </TitlesOfParts>
  <Manager>IMT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>IMT</dc:subject>
  <dc:creator>Utilisateur de Microsoft Office</dc:creator>
  <cp:lastModifiedBy>ghada aouichaoui</cp:lastModifiedBy>
  <cp:revision>20</cp:revision>
  <cp:lastPrinted>2019-03-10T22:26:31Z</cp:lastPrinted>
  <dcterms:created xsi:type="dcterms:W3CDTF">2017-01-13T13:07:07Z</dcterms:created>
  <dcterms:modified xsi:type="dcterms:W3CDTF">2019-03-11T10:26:06Z</dcterms:modified>
</cp:coreProperties>
</file>